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77" r:id="rId4"/>
    <p:sldId id="278" r:id="rId5"/>
    <p:sldId id="279" r:id="rId6"/>
    <p:sldId id="275" r:id="rId7"/>
    <p:sldId id="280" r:id="rId8"/>
    <p:sldId id="28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2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28035C5-3ECC-48C5-A478-7BED1D141E34}" v="42" dt="2019-05-16T12:27:14.16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329" autoAdjust="0"/>
    <p:restoredTop sz="94660"/>
  </p:normalViewPr>
  <p:slideViewPr>
    <p:cSldViewPr snapToGrid="0">
      <p:cViewPr>
        <p:scale>
          <a:sx n="100" d="100"/>
          <a:sy n="100" d="100"/>
        </p:scale>
        <p:origin x="2508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w Coulson" userId="c8c65609029ae322" providerId="LiveId" clId="{A28035C5-3ECC-48C5-A478-7BED1D141E34}"/>
    <pc:docChg chg="custSel modSld">
      <pc:chgData name="Andrew Coulson" userId="c8c65609029ae322" providerId="LiveId" clId="{A28035C5-3ECC-48C5-A478-7BED1D141E34}" dt="2019-05-18T13:04:49.637" v="347" actId="114"/>
      <pc:docMkLst>
        <pc:docMk/>
      </pc:docMkLst>
      <pc:sldChg chg="modSp">
        <pc:chgData name="Andrew Coulson" userId="c8c65609029ae322" providerId="LiveId" clId="{A28035C5-3ECC-48C5-A478-7BED1D141E34}" dt="2019-05-17T13:35:59.232" v="316" actId="6549"/>
        <pc:sldMkLst>
          <pc:docMk/>
          <pc:sldMk cId="4214131450" sldId="256"/>
        </pc:sldMkLst>
        <pc:spChg chg="mod">
          <ac:chgData name="Andrew Coulson" userId="c8c65609029ae322" providerId="LiveId" clId="{A28035C5-3ECC-48C5-A478-7BED1D141E34}" dt="2019-05-17T13:35:59.232" v="316" actId="6549"/>
          <ac:spMkLst>
            <pc:docMk/>
            <pc:sldMk cId="4214131450" sldId="256"/>
            <ac:spMk id="16" creationId="{93E72B22-8C9F-1D4C-9885-53685F833837}"/>
          </ac:spMkLst>
        </pc:spChg>
      </pc:sldChg>
      <pc:sldChg chg="addSp delSp modSp">
        <pc:chgData name="Andrew Coulson" userId="c8c65609029ae322" providerId="LiveId" clId="{A28035C5-3ECC-48C5-A478-7BED1D141E34}" dt="2019-05-17T13:36:09.848" v="320" actId="6549"/>
        <pc:sldMkLst>
          <pc:docMk/>
          <pc:sldMk cId="1041524409" sldId="259"/>
        </pc:sldMkLst>
        <pc:spChg chg="mod">
          <ac:chgData name="Andrew Coulson" userId="c8c65609029ae322" providerId="LiveId" clId="{A28035C5-3ECC-48C5-A478-7BED1D141E34}" dt="2019-05-13T11:43:11.080" v="49" actId="403"/>
          <ac:spMkLst>
            <pc:docMk/>
            <pc:sldMk cId="1041524409" sldId="259"/>
            <ac:spMk id="5" creationId="{9DA6E5A7-E325-D14A-B292-DF83A6FEE71C}"/>
          </ac:spMkLst>
        </pc:spChg>
        <pc:spChg chg="del">
          <ac:chgData name="Andrew Coulson" userId="c8c65609029ae322" providerId="LiveId" clId="{A28035C5-3ECC-48C5-A478-7BED1D141E34}" dt="2019-05-16T12:22:58.526" v="251" actId="478"/>
          <ac:spMkLst>
            <pc:docMk/>
            <pc:sldMk cId="1041524409" sldId="259"/>
            <ac:spMk id="6" creationId="{CFF30EED-0D1D-594C-B32E-603B8C0427F2}"/>
          </ac:spMkLst>
        </pc:spChg>
        <pc:spChg chg="mod">
          <ac:chgData name="Andrew Coulson" userId="c8c65609029ae322" providerId="LiveId" clId="{A28035C5-3ECC-48C5-A478-7BED1D141E34}" dt="2019-05-17T13:36:09.848" v="320" actId="6549"/>
          <ac:spMkLst>
            <pc:docMk/>
            <pc:sldMk cId="1041524409" sldId="259"/>
            <ac:spMk id="7" creationId="{DCFCAB32-5000-8243-AB87-EDBDE7FF3F8E}"/>
          </ac:spMkLst>
        </pc:spChg>
        <pc:spChg chg="mod">
          <ac:chgData name="Andrew Coulson" userId="c8c65609029ae322" providerId="LiveId" clId="{A28035C5-3ECC-48C5-A478-7BED1D141E34}" dt="2019-05-16T12:23:40.948" v="257" actId="1076"/>
          <ac:spMkLst>
            <pc:docMk/>
            <pc:sldMk cId="1041524409" sldId="259"/>
            <ac:spMk id="11" creationId="{E796788A-AAF6-0B40-BE8F-18DD9376B22C}"/>
          </ac:spMkLst>
        </pc:spChg>
        <pc:picChg chg="add mod">
          <ac:chgData name="Andrew Coulson" userId="c8c65609029ae322" providerId="LiveId" clId="{A28035C5-3ECC-48C5-A478-7BED1D141E34}" dt="2019-05-16T12:27:39.713" v="307" actId="14100"/>
          <ac:picMkLst>
            <pc:docMk/>
            <pc:sldMk cId="1041524409" sldId="259"/>
            <ac:picMk id="4" creationId="{062F060D-B0E6-438A-9AA7-87A3518AABD8}"/>
          </ac:picMkLst>
        </pc:picChg>
        <pc:picChg chg="del mod">
          <ac:chgData name="Andrew Coulson" userId="c8c65609029ae322" providerId="LiveId" clId="{A28035C5-3ECC-48C5-A478-7BED1D141E34}" dt="2019-05-16T12:22:56.501" v="250" actId="478"/>
          <ac:picMkLst>
            <pc:docMk/>
            <pc:sldMk cId="1041524409" sldId="259"/>
            <ac:picMk id="19" creationId="{3036AE97-D6AD-B741-A77E-6372AE1243AE}"/>
          </ac:picMkLst>
        </pc:picChg>
      </pc:sldChg>
      <pc:sldChg chg="addSp delSp modSp">
        <pc:chgData name="Andrew Coulson" userId="c8c65609029ae322" providerId="LiveId" clId="{A28035C5-3ECC-48C5-A478-7BED1D141E34}" dt="2019-05-17T13:36:50.058" v="337" actId="6549"/>
        <pc:sldMkLst>
          <pc:docMk/>
          <pc:sldMk cId="2704479515" sldId="275"/>
        </pc:sldMkLst>
        <pc:spChg chg="mod">
          <ac:chgData name="Andrew Coulson" userId="c8c65609029ae322" providerId="LiveId" clId="{A28035C5-3ECC-48C5-A478-7BED1D141E34}" dt="2019-05-13T11:47:57.168" v="170" actId="403"/>
          <ac:spMkLst>
            <pc:docMk/>
            <pc:sldMk cId="2704479515" sldId="275"/>
            <ac:spMk id="5" creationId="{9DA6E5A7-E325-D14A-B292-DF83A6FEE71C}"/>
          </ac:spMkLst>
        </pc:spChg>
        <pc:spChg chg="mod">
          <ac:chgData name="Andrew Coulson" userId="c8c65609029ae322" providerId="LiveId" clId="{A28035C5-3ECC-48C5-A478-7BED1D141E34}" dt="2019-05-17T13:36:50.058" v="337" actId="6549"/>
          <ac:spMkLst>
            <pc:docMk/>
            <pc:sldMk cId="2704479515" sldId="275"/>
            <ac:spMk id="7" creationId="{DCFCAB32-5000-8243-AB87-EDBDE7FF3F8E}"/>
          </ac:spMkLst>
        </pc:spChg>
        <pc:spChg chg="mod">
          <ac:chgData name="Andrew Coulson" userId="c8c65609029ae322" providerId="LiveId" clId="{A28035C5-3ECC-48C5-A478-7BED1D141E34}" dt="2019-05-13T11:48:09.006" v="172" actId="14100"/>
          <ac:spMkLst>
            <pc:docMk/>
            <pc:sldMk cId="2704479515" sldId="275"/>
            <ac:spMk id="11" creationId="{E796788A-AAF6-0B40-BE8F-18DD9376B22C}"/>
          </ac:spMkLst>
        </pc:spChg>
        <pc:spChg chg="del">
          <ac:chgData name="Andrew Coulson" userId="c8c65609029ae322" providerId="LiveId" clId="{A28035C5-3ECC-48C5-A478-7BED1D141E34}" dt="2019-05-16T12:26:20.698" v="283" actId="478"/>
          <ac:spMkLst>
            <pc:docMk/>
            <pc:sldMk cId="2704479515" sldId="275"/>
            <ac:spMk id="13" creationId="{B5FE57A7-8040-BA40-B355-CF82FC1E23F3}"/>
          </ac:spMkLst>
        </pc:spChg>
        <pc:picChg chg="add mod">
          <ac:chgData name="Andrew Coulson" userId="c8c65609029ae322" providerId="LiveId" clId="{A28035C5-3ECC-48C5-A478-7BED1D141E34}" dt="2019-05-16T12:27:56.016" v="309" actId="1076"/>
          <ac:picMkLst>
            <pc:docMk/>
            <pc:sldMk cId="2704479515" sldId="275"/>
            <ac:picMk id="4" creationId="{ED93050B-585A-4184-8810-2F620BB79291}"/>
          </ac:picMkLst>
        </pc:picChg>
        <pc:picChg chg="del">
          <ac:chgData name="Andrew Coulson" userId="c8c65609029ae322" providerId="LiveId" clId="{A28035C5-3ECC-48C5-A478-7BED1D141E34}" dt="2019-05-16T12:26:19.057" v="282" actId="478"/>
          <ac:picMkLst>
            <pc:docMk/>
            <pc:sldMk cId="2704479515" sldId="275"/>
            <ac:picMk id="12" creationId="{1D9EEA6C-E2EF-7543-8EB5-8AADAB01464C}"/>
          </ac:picMkLst>
        </pc:picChg>
      </pc:sldChg>
      <pc:sldChg chg="addSp delSp modSp">
        <pc:chgData name="Andrew Coulson" userId="c8c65609029ae322" providerId="LiveId" clId="{A28035C5-3ECC-48C5-A478-7BED1D141E34}" dt="2019-05-17T13:36:15.928" v="324" actId="6549"/>
        <pc:sldMkLst>
          <pc:docMk/>
          <pc:sldMk cId="4253387601" sldId="277"/>
        </pc:sldMkLst>
        <pc:spChg chg="mod">
          <ac:chgData name="Andrew Coulson" userId="c8c65609029ae322" providerId="LiveId" clId="{A28035C5-3ECC-48C5-A478-7BED1D141E34}" dt="2019-05-13T11:44:58.937" v="68" actId="1076"/>
          <ac:spMkLst>
            <pc:docMk/>
            <pc:sldMk cId="4253387601" sldId="277"/>
            <ac:spMk id="5" creationId="{9DA6E5A7-E325-D14A-B292-DF83A6FEE71C}"/>
          </ac:spMkLst>
        </pc:spChg>
        <pc:spChg chg="del">
          <ac:chgData name="Andrew Coulson" userId="c8c65609029ae322" providerId="LiveId" clId="{A28035C5-3ECC-48C5-A478-7BED1D141E34}" dt="2019-05-16T12:23:47.073" v="258" actId="478"/>
          <ac:spMkLst>
            <pc:docMk/>
            <pc:sldMk cId="4253387601" sldId="277"/>
            <ac:spMk id="6" creationId="{CFF30EED-0D1D-594C-B32E-603B8C0427F2}"/>
          </ac:spMkLst>
        </pc:spChg>
        <pc:spChg chg="mod">
          <ac:chgData name="Andrew Coulson" userId="c8c65609029ae322" providerId="LiveId" clId="{A28035C5-3ECC-48C5-A478-7BED1D141E34}" dt="2019-05-17T13:36:15.928" v="324" actId="6549"/>
          <ac:spMkLst>
            <pc:docMk/>
            <pc:sldMk cId="4253387601" sldId="277"/>
            <ac:spMk id="7" creationId="{DCFCAB32-5000-8243-AB87-EDBDE7FF3F8E}"/>
          </ac:spMkLst>
        </pc:spChg>
        <pc:spChg chg="mod">
          <ac:chgData name="Andrew Coulson" userId="c8c65609029ae322" providerId="LiveId" clId="{A28035C5-3ECC-48C5-A478-7BED1D141E34}" dt="2019-05-16T12:25:25.777" v="265" actId="1076"/>
          <ac:spMkLst>
            <pc:docMk/>
            <pc:sldMk cId="4253387601" sldId="277"/>
            <ac:spMk id="11" creationId="{E796788A-AAF6-0B40-BE8F-18DD9376B22C}"/>
          </ac:spMkLst>
        </pc:spChg>
        <pc:picChg chg="add mod">
          <ac:chgData name="Andrew Coulson" userId="c8c65609029ae322" providerId="LiveId" clId="{A28035C5-3ECC-48C5-A478-7BED1D141E34}" dt="2019-05-16T12:25:20.340" v="264" actId="14100"/>
          <ac:picMkLst>
            <pc:docMk/>
            <pc:sldMk cId="4253387601" sldId="277"/>
            <ac:picMk id="4" creationId="{65D6930E-A7AF-4562-9D93-9CE86C1370C0}"/>
          </ac:picMkLst>
        </pc:picChg>
        <pc:picChg chg="del">
          <ac:chgData name="Andrew Coulson" userId="c8c65609029ae322" providerId="LiveId" clId="{A28035C5-3ECC-48C5-A478-7BED1D141E34}" dt="2019-05-16T12:23:49.385" v="259" actId="478"/>
          <ac:picMkLst>
            <pc:docMk/>
            <pc:sldMk cId="4253387601" sldId="277"/>
            <ac:picMk id="19" creationId="{3036AE97-D6AD-B741-A77E-6372AE1243AE}"/>
          </ac:picMkLst>
        </pc:picChg>
      </pc:sldChg>
      <pc:sldChg chg="addSp delSp modSp">
        <pc:chgData name="Andrew Coulson" userId="c8c65609029ae322" providerId="LiveId" clId="{A28035C5-3ECC-48C5-A478-7BED1D141E34}" dt="2019-05-17T13:36:21.780" v="328" actId="6549"/>
        <pc:sldMkLst>
          <pc:docMk/>
          <pc:sldMk cId="3946084050" sldId="278"/>
        </pc:sldMkLst>
        <pc:spChg chg="mod">
          <ac:chgData name="Andrew Coulson" userId="c8c65609029ae322" providerId="LiveId" clId="{A28035C5-3ECC-48C5-A478-7BED1D141E34}" dt="2019-05-13T11:45:27.057" v="72" actId="1076"/>
          <ac:spMkLst>
            <pc:docMk/>
            <pc:sldMk cId="3946084050" sldId="278"/>
            <ac:spMk id="5" creationId="{9DA6E5A7-E325-D14A-B292-DF83A6FEE71C}"/>
          </ac:spMkLst>
        </pc:spChg>
        <pc:spChg chg="del">
          <ac:chgData name="Andrew Coulson" userId="c8c65609029ae322" providerId="LiveId" clId="{A28035C5-3ECC-48C5-A478-7BED1D141E34}" dt="2019-05-16T12:25:32.575" v="266" actId="478"/>
          <ac:spMkLst>
            <pc:docMk/>
            <pc:sldMk cId="3946084050" sldId="278"/>
            <ac:spMk id="6" creationId="{CFF30EED-0D1D-594C-B32E-603B8C0427F2}"/>
          </ac:spMkLst>
        </pc:spChg>
        <pc:spChg chg="mod">
          <ac:chgData name="Andrew Coulson" userId="c8c65609029ae322" providerId="LiveId" clId="{A28035C5-3ECC-48C5-A478-7BED1D141E34}" dt="2019-05-17T13:36:21.780" v="328" actId="6549"/>
          <ac:spMkLst>
            <pc:docMk/>
            <pc:sldMk cId="3946084050" sldId="278"/>
            <ac:spMk id="7" creationId="{DCFCAB32-5000-8243-AB87-EDBDE7FF3F8E}"/>
          </ac:spMkLst>
        </pc:spChg>
        <pc:spChg chg="mod">
          <ac:chgData name="Andrew Coulson" userId="c8c65609029ae322" providerId="LiveId" clId="{A28035C5-3ECC-48C5-A478-7BED1D141E34}" dt="2019-05-13T11:45:42.997" v="75" actId="6549"/>
          <ac:spMkLst>
            <pc:docMk/>
            <pc:sldMk cId="3946084050" sldId="278"/>
            <ac:spMk id="11" creationId="{E796788A-AAF6-0B40-BE8F-18DD9376B22C}"/>
          </ac:spMkLst>
        </pc:spChg>
        <pc:spChg chg="mod">
          <ac:chgData name="Andrew Coulson" userId="c8c65609029ae322" providerId="LiveId" clId="{A28035C5-3ECC-48C5-A478-7BED1D141E34}" dt="2019-05-13T11:45:55.477" v="78" actId="14100"/>
          <ac:spMkLst>
            <pc:docMk/>
            <pc:sldMk cId="3946084050" sldId="278"/>
            <ac:spMk id="12" creationId="{33037AE2-EEE5-0B4D-9D87-91FBBFC062F3}"/>
          </ac:spMkLst>
        </pc:spChg>
        <pc:spChg chg="mod">
          <ac:chgData name="Andrew Coulson" userId="c8c65609029ae322" providerId="LiveId" clId="{A28035C5-3ECC-48C5-A478-7BED1D141E34}" dt="2019-05-13T11:46:05.677" v="81" actId="14100"/>
          <ac:spMkLst>
            <pc:docMk/>
            <pc:sldMk cId="3946084050" sldId="278"/>
            <ac:spMk id="13" creationId="{3424745D-3987-3245-AC62-5AF6FD0A68A4}"/>
          </ac:spMkLst>
        </pc:spChg>
        <pc:picChg chg="add mod">
          <ac:chgData name="Andrew Coulson" userId="c8c65609029ae322" providerId="LiveId" clId="{A28035C5-3ECC-48C5-A478-7BED1D141E34}" dt="2019-05-16T12:28:24.238" v="312" actId="1076"/>
          <ac:picMkLst>
            <pc:docMk/>
            <pc:sldMk cId="3946084050" sldId="278"/>
            <ac:picMk id="4" creationId="{9F7F8E6C-B168-4A79-8CAD-64FF1C0A079D}"/>
          </ac:picMkLst>
        </pc:picChg>
        <pc:picChg chg="del">
          <ac:chgData name="Andrew Coulson" userId="c8c65609029ae322" providerId="LiveId" clId="{A28035C5-3ECC-48C5-A478-7BED1D141E34}" dt="2019-05-16T12:25:33.654" v="267" actId="478"/>
          <ac:picMkLst>
            <pc:docMk/>
            <pc:sldMk cId="3946084050" sldId="278"/>
            <ac:picMk id="19" creationId="{3036AE97-D6AD-B741-A77E-6372AE1243AE}"/>
          </ac:picMkLst>
        </pc:picChg>
        <pc:cxnChg chg="mod">
          <ac:chgData name="Andrew Coulson" userId="c8c65609029ae322" providerId="LiveId" clId="{A28035C5-3ECC-48C5-A478-7BED1D141E34}" dt="2019-05-13T11:46:10.674" v="82" actId="1076"/>
          <ac:cxnSpMkLst>
            <pc:docMk/>
            <pc:sldMk cId="3946084050" sldId="278"/>
            <ac:cxnSpMk id="14" creationId="{4889316E-45A0-6C4F-A2F9-F3766176B967}"/>
          </ac:cxnSpMkLst>
        </pc:cxnChg>
        <pc:cxnChg chg="mod">
          <ac:chgData name="Andrew Coulson" userId="c8c65609029ae322" providerId="LiveId" clId="{A28035C5-3ECC-48C5-A478-7BED1D141E34}" dt="2019-05-13T11:46:05.677" v="81" actId="14100"/>
          <ac:cxnSpMkLst>
            <pc:docMk/>
            <pc:sldMk cId="3946084050" sldId="278"/>
            <ac:cxnSpMk id="17" creationId="{9D216336-4A9B-8E42-ABA2-3D988C69D3E0}"/>
          </ac:cxnSpMkLst>
        </pc:cxnChg>
      </pc:sldChg>
      <pc:sldChg chg="addSp delSp modSp">
        <pc:chgData name="Andrew Coulson" userId="c8c65609029ae322" providerId="LiveId" clId="{A28035C5-3ECC-48C5-A478-7BED1D141E34}" dt="2019-05-18T13:04:34.694" v="346" actId="114"/>
        <pc:sldMkLst>
          <pc:docMk/>
          <pc:sldMk cId="1257279595" sldId="279"/>
        </pc:sldMkLst>
        <pc:spChg chg="mod">
          <ac:chgData name="Andrew Coulson" userId="c8c65609029ae322" providerId="LiveId" clId="{A28035C5-3ECC-48C5-A478-7BED1D141E34}" dt="2019-05-13T11:46:33.597" v="84" actId="1076"/>
          <ac:spMkLst>
            <pc:docMk/>
            <pc:sldMk cId="1257279595" sldId="279"/>
            <ac:spMk id="5" creationId="{9DA6E5A7-E325-D14A-B292-DF83A6FEE71C}"/>
          </ac:spMkLst>
        </pc:spChg>
        <pc:spChg chg="del">
          <ac:chgData name="Andrew Coulson" userId="c8c65609029ae322" providerId="LiveId" clId="{A28035C5-3ECC-48C5-A478-7BED1D141E34}" dt="2019-05-16T12:25:56.402" v="275" actId="478"/>
          <ac:spMkLst>
            <pc:docMk/>
            <pc:sldMk cId="1257279595" sldId="279"/>
            <ac:spMk id="6" creationId="{CFF30EED-0D1D-594C-B32E-603B8C0427F2}"/>
          </ac:spMkLst>
        </pc:spChg>
        <pc:spChg chg="mod">
          <ac:chgData name="Andrew Coulson" userId="c8c65609029ae322" providerId="LiveId" clId="{A28035C5-3ECC-48C5-A478-7BED1D141E34}" dt="2019-05-17T13:36:27.137" v="332" actId="6549"/>
          <ac:spMkLst>
            <pc:docMk/>
            <pc:sldMk cId="1257279595" sldId="279"/>
            <ac:spMk id="7" creationId="{DCFCAB32-5000-8243-AB87-EDBDE7FF3F8E}"/>
          </ac:spMkLst>
        </pc:spChg>
        <pc:spChg chg="mod">
          <ac:chgData name="Andrew Coulson" userId="c8c65609029ae322" providerId="LiveId" clId="{A28035C5-3ECC-48C5-A478-7BED1D141E34}" dt="2019-05-17T13:36:41.721" v="333" actId="790"/>
          <ac:spMkLst>
            <pc:docMk/>
            <pc:sldMk cId="1257279595" sldId="279"/>
            <ac:spMk id="11" creationId="{E796788A-AAF6-0B40-BE8F-18DD9376B22C}"/>
          </ac:spMkLst>
        </pc:spChg>
        <pc:spChg chg="mod">
          <ac:chgData name="Andrew Coulson" userId="c8c65609029ae322" providerId="LiveId" clId="{A28035C5-3ECC-48C5-A478-7BED1D141E34}" dt="2019-05-18T13:04:34.694" v="346" actId="114"/>
          <ac:spMkLst>
            <pc:docMk/>
            <pc:sldMk cId="1257279595" sldId="279"/>
            <ac:spMk id="15" creationId="{7E2331B5-ACE4-DB4E-8210-EE2633061DEA}"/>
          </ac:spMkLst>
        </pc:spChg>
        <pc:picChg chg="add mod">
          <ac:chgData name="Andrew Coulson" userId="c8c65609029ae322" providerId="LiveId" clId="{A28035C5-3ECC-48C5-A478-7BED1D141E34}" dt="2019-05-16T12:28:16.203" v="311" actId="1076"/>
          <ac:picMkLst>
            <pc:docMk/>
            <pc:sldMk cId="1257279595" sldId="279"/>
            <ac:picMk id="4" creationId="{D489458E-77EC-4AFC-AF4C-56ED4F87D180}"/>
          </ac:picMkLst>
        </pc:picChg>
        <pc:picChg chg="del">
          <ac:chgData name="Andrew Coulson" userId="c8c65609029ae322" providerId="LiveId" clId="{A28035C5-3ECC-48C5-A478-7BED1D141E34}" dt="2019-05-16T12:25:54.605" v="274" actId="478"/>
          <ac:picMkLst>
            <pc:docMk/>
            <pc:sldMk cId="1257279595" sldId="279"/>
            <ac:picMk id="19" creationId="{3036AE97-D6AD-B741-A77E-6372AE1243AE}"/>
          </ac:picMkLst>
        </pc:picChg>
      </pc:sldChg>
      <pc:sldChg chg="addSp delSp modSp">
        <pc:chgData name="Andrew Coulson" userId="c8c65609029ae322" providerId="LiveId" clId="{A28035C5-3ECC-48C5-A478-7BED1D141E34}" dt="2019-05-17T13:36:55.813" v="341" actId="6549"/>
        <pc:sldMkLst>
          <pc:docMk/>
          <pc:sldMk cId="27955151" sldId="280"/>
        </pc:sldMkLst>
        <pc:spChg chg="mod">
          <ac:chgData name="Andrew Coulson" userId="c8c65609029ae322" providerId="LiveId" clId="{A28035C5-3ECC-48C5-A478-7BED1D141E34}" dt="2019-05-13T11:48:43.918" v="174" actId="1076"/>
          <ac:spMkLst>
            <pc:docMk/>
            <pc:sldMk cId="27955151" sldId="280"/>
            <ac:spMk id="5" creationId="{9DA6E5A7-E325-D14A-B292-DF83A6FEE71C}"/>
          </ac:spMkLst>
        </pc:spChg>
        <pc:spChg chg="mod">
          <ac:chgData name="Andrew Coulson" userId="c8c65609029ae322" providerId="LiveId" clId="{A28035C5-3ECC-48C5-A478-7BED1D141E34}" dt="2019-05-17T13:36:55.813" v="341" actId="6549"/>
          <ac:spMkLst>
            <pc:docMk/>
            <pc:sldMk cId="27955151" sldId="280"/>
            <ac:spMk id="7" creationId="{DCFCAB32-5000-8243-AB87-EDBDE7FF3F8E}"/>
          </ac:spMkLst>
        </pc:spChg>
        <pc:spChg chg="mod">
          <ac:chgData name="Andrew Coulson" userId="c8c65609029ae322" providerId="LiveId" clId="{A28035C5-3ECC-48C5-A478-7BED1D141E34}" dt="2019-05-13T11:49:39.201" v="187" actId="20577"/>
          <ac:spMkLst>
            <pc:docMk/>
            <pc:sldMk cId="27955151" sldId="280"/>
            <ac:spMk id="11" creationId="{E796788A-AAF6-0B40-BE8F-18DD9376B22C}"/>
          </ac:spMkLst>
        </pc:spChg>
        <pc:spChg chg="del">
          <ac:chgData name="Andrew Coulson" userId="c8c65609029ae322" providerId="LiveId" clId="{A28035C5-3ECC-48C5-A478-7BED1D141E34}" dt="2019-05-16T12:26:45.586" v="291" actId="478"/>
          <ac:spMkLst>
            <pc:docMk/>
            <pc:sldMk cId="27955151" sldId="280"/>
            <ac:spMk id="13" creationId="{B5FE57A7-8040-BA40-B355-CF82FC1E23F3}"/>
          </ac:spMkLst>
        </pc:spChg>
        <pc:picChg chg="add mod">
          <ac:chgData name="Andrew Coulson" userId="c8c65609029ae322" providerId="LiveId" clId="{A28035C5-3ECC-48C5-A478-7BED1D141E34}" dt="2019-05-16T12:28:08.096" v="310" actId="1076"/>
          <ac:picMkLst>
            <pc:docMk/>
            <pc:sldMk cId="27955151" sldId="280"/>
            <ac:picMk id="4" creationId="{26ECC342-B509-4695-B74E-63D2E7682EE0}"/>
          </ac:picMkLst>
        </pc:picChg>
        <pc:picChg chg="del">
          <ac:chgData name="Andrew Coulson" userId="c8c65609029ae322" providerId="LiveId" clId="{A28035C5-3ECC-48C5-A478-7BED1D141E34}" dt="2019-05-16T12:26:43.977" v="290" actId="478"/>
          <ac:picMkLst>
            <pc:docMk/>
            <pc:sldMk cId="27955151" sldId="280"/>
            <ac:picMk id="12" creationId="{1D9EEA6C-E2EF-7543-8EB5-8AADAB01464C}"/>
          </ac:picMkLst>
        </pc:picChg>
      </pc:sldChg>
      <pc:sldChg chg="addSp delSp modSp">
        <pc:chgData name="Andrew Coulson" userId="c8c65609029ae322" providerId="LiveId" clId="{A28035C5-3ECC-48C5-A478-7BED1D141E34}" dt="2019-05-18T13:04:49.637" v="347" actId="114"/>
        <pc:sldMkLst>
          <pc:docMk/>
          <pc:sldMk cId="680557152" sldId="281"/>
        </pc:sldMkLst>
        <pc:spChg chg="mod">
          <ac:chgData name="Andrew Coulson" userId="c8c65609029ae322" providerId="LiveId" clId="{A28035C5-3ECC-48C5-A478-7BED1D141E34}" dt="2019-05-13T11:51:27.482" v="240" actId="1035"/>
          <ac:spMkLst>
            <pc:docMk/>
            <pc:sldMk cId="680557152" sldId="281"/>
            <ac:spMk id="5" creationId="{9DA6E5A7-E325-D14A-B292-DF83A6FEE71C}"/>
          </ac:spMkLst>
        </pc:spChg>
        <pc:spChg chg="mod">
          <ac:chgData name="Andrew Coulson" userId="c8c65609029ae322" providerId="LiveId" clId="{A28035C5-3ECC-48C5-A478-7BED1D141E34}" dt="2019-05-17T13:37:02.338" v="345" actId="6549"/>
          <ac:spMkLst>
            <pc:docMk/>
            <pc:sldMk cId="680557152" sldId="281"/>
            <ac:spMk id="7" creationId="{DCFCAB32-5000-8243-AB87-EDBDE7FF3F8E}"/>
          </ac:spMkLst>
        </pc:spChg>
        <pc:spChg chg="mod">
          <ac:chgData name="Andrew Coulson" userId="c8c65609029ae322" providerId="LiveId" clId="{A28035C5-3ECC-48C5-A478-7BED1D141E34}" dt="2019-05-13T11:51:21.724" v="235" actId="20577"/>
          <ac:spMkLst>
            <pc:docMk/>
            <pc:sldMk cId="680557152" sldId="281"/>
            <ac:spMk id="11" creationId="{E796788A-AAF6-0B40-BE8F-18DD9376B22C}"/>
          </ac:spMkLst>
        </pc:spChg>
        <pc:spChg chg="del">
          <ac:chgData name="Andrew Coulson" userId="c8c65609029ae322" providerId="LiveId" clId="{A28035C5-3ECC-48C5-A478-7BED1D141E34}" dt="2019-05-16T12:27:08.327" v="299" actId="478"/>
          <ac:spMkLst>
            <pc:docMk/>
            <pc:sldMk cId="680557152" sldId="281"/>
            <ac:spMk id="13" creationId="{B5FE57A7-8040-BA40-B355-CF82FC1E23F3}"/>
          </ac:spMkLst>
        </pc:spChg>
        <pc:spChg chg="mod">
          <ac:chgData name="Andrew Coulson" userId="c8c65609029ae322" providerId="LiveId" clId="{A28035C5-3ECC-48C5-A478-7BED1D141E34}" dt="2019-05-18T13:04:49.637" v="347" actId="114"/>
          <ac:spMkLst>
            <pc:docMk/>
            <pc:sldMk cId="680557152" sldId="281"/>
            <ac:spMk id="14" creationId="{8988DDC4-DD44-B64C-945E-7A8BCC711153}"/>
          </ac:spMkLst>
        </pc:spChg>
        <pc:picChg chg="add mod">
          <ac:chgData name="Andrew Coulson" userId="c8c65609029ae322" providerId="LiveId" clId="{A28035C5-3ECC-48C5-A478-7BED1D141E34}" dt="2019-05-16T12:27:24.838" v="305" actId="1076"/>
          <ac:picMkLst>
            <pc:docMk/>
            <pc:sldMk cId="680557152" sldId="281"/>
            <ac:picMk id="4" creationId="{C260E54F-FC5B-4997-9B12-A280E844048E}"/>
          </ac:picMkLst>
        </pc:picChg>
        <pc:picChg chg="del">
          <ac:chgData name="Andrew Coulson" userId="c8c65609029ae322" providerId="LiveId" clId="{A28035C5-3ECC-48C5-A478-7BED1D141E34}" dt="2019-05-16T12:27:06.405" v="298" actId="478"/>
          <ac:picMkLst>
            <pc:docMk/>
            <pc:sldMk cId="680557152" sldId="281"/>
            <ac:picMk id="12" creationId="{1D9EEA6C-E2EF-7543-8EB5-8AADAB01464C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290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75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0872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124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122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5677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65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449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5153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320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7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2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4.jpeg"/><Relationship Id="rId7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117F02A-1D11-1140-99AC-CB2B6F296C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9" y="10048"/>
            <a:ext cx="9144000" cy="549835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489E6EE-81A8-BB4A-B0CB-DDA4D84E621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18"/>
          <a:stretch/>
        </p:blipFill>
        <p:spPr>
          <a:xfrm>
            <a:off x="-8364" y="5345895"/>
            <a:ext cx="9162803" cy="15020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FE3D89D-DA8D-4379-B0A2-7A629D27A1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55084" y="3587232"/>
            <a:ext cx="6858000" cy="1576552"/>
          </a:xfrm>
        </p:spPr>
        <p:txBody>
          <a:bodyPr lIns="0" tIns="0" rIns="0" bIns="0" anchor="t" anchorCtr="0">
            <a:noAutofit/>
          </a:bodyPr>
          <a:lstStyle/>
          <a:p>
            <a:pPr algn="l"/>
            <a:r>
              <a:rPr lang="en-GB" sz="4400" b="1" dirty="0">
                <a:solidFill>
                  <a:srgbClr val="006231"/>
                </a:solidFill>
                <a:latin typeface="+mn-lt"/>
              </a:rPr>
              <a:t>Calculus</a:t>
            </a:r>
            <a:br>
              <a:rPr lang="en-GB" sz="405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</a:br>
            <a:r>
              <a:rPr lang="en-US" sz="3200" b="1" dirty="0"/>
              <a:t>Differentiation from first principles</a:t>
            </a:r>
            <a:endParaRPr lang="en-GB" sz="405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3E72B22-8C9F-1D4C-9885-53685F833837}"/>
              </a:ext>
            </a:extLst>
          </p:cNvPr>
          <p:cNvSpPr txBox="1"/>
          <p:nvPr/>
        </p:nvSpPr>
        <p:spPr>
          <a:xfrm>
            <a:off x="274963" y="6183621"/>
            <a:ext cx="307506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1CED25-D2DE-3041-92ED-F11C47798774}"/>
              </a:ext>
            </a:extLst>
          </p:cNvPr>
          <p:cNvSpPr txBox="1"/>
          <p:nvPr/>
        </p:nvSpPr>
        <p:spPr>
          <a:xfrm>
            <a:off x="1355084" y="2381461"/>
            <a:ext cx="64721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ANALYSIS AND APPROACHES </a:t>
            </a:r>
            <a:r>
              <a:rPr lang="en-US" sz="3200" b="1" dirty="0">
                <a:solidFill>
                  <a:schemeClr val="bg1"/>
                </a:solidFill>
              </a:rPr>
              <a:t>SL</a:t>
            </a:r>
            <a:r>
              <a:rPr lang="en-US" sz="3200" dirty="0">
                <a:solidFill>
                  <a:schemeClr val="bg1"/>
                </a:solidFill>
              </a:rPr>
              <a:t> &amp; </a:t>
            </a:r>
            <a:r>
              <a:rPr lang="en-US" sz="3200" b="1" dirty="0">
                <a:solidFill>
                  <a:schemeClr val="bg1"/>
                </a:solidFill>
              </a:rPr>
              <a:t>HL</a:t>
            </a:r>
          </a:p>
        </p:txBody>
      </p:sp>
    </p:spTree>
    <p:extLst>
      <p:ext uri="{BB962C8B-B14F-4D97-AF65-F5344CB8AC3E}">
        <p14:creationId xmlns:p14="http://schemas.microsoft.com/office/powerpoint/2010/main" val="4214131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3" y="6183621"/>
            <a:ext cx="348238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96788A-AAF6-0B40-BE8F-18DD9376B22C}"/>
              </a:ext>
            </a:extLst>
          </p:cNvPr>
          <p:cNvSpPr txBox="1"/>
          <p:nvPr/>
        </p:nvSpPr>
        <p:spPr>
          <a:xfrm>
            <a:off x="828240" y="1991656"/>
            <a:ext cx="3519316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dirty="0"/>
              <a:t>How can you find the gradient of a curve?</a:t>
            </a:r>
          </a:p>
        </p:txBody>
      </p:sp>
      <p:pic>
        <p:nvPicPr>
          <p:cNvPr id="4" name="Picture 3" descr="A close up of a map&#10;&#10;Description automatically generated">
            <a:extLst>
              <a:ext uri="{FF2B5EF4-FFF2-40B4-BE49-F238E27FC236}">
                <a16:creationId xmlns:a16="http://schemas.microsoft.com/office/drawing/2014/main" id="{062F060D-B0E6-438A-9AA7-87A3518AABD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6022" y="2045574"/>
            <a:ext cx="3726458" cy="33424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618F3CB-98EE-47D2-AA44-88E6B355BD2B}"/>
              </a:ext>
            </a:extLst>
          </p:cNvPr>
          <p:cNvSpPr txBox="1"/>
          <p:nvPr/>
        </p:nvSpPr>
        <p:spPr>
          <a:xfrm>
            <a:off x="512356" y="985021"/>
            <a:ext cx="68503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Differentiation from first principles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041524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4" y="6183621"/>
            <a:ext cx="338263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/>
              <p:nvPr/>
            </p:nvSpPr>
            <p:spPr>
              <a:xfrm>
                <a:off x="545607" y="1856026"/>
                <a:ext cx="4143440" cy="390991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spcAft>
                    <a:spcPts val="1800"/>
                  </a:spcAft>
                </a:pPr>
                <a:r>
                  <a:rPr lang="en-US" sz="2400" dirty="0"/>
                  <a:t>You know that:</a:t>
                </a:r>
              </a:p>
              <a:p>
                <a:pPr algn="ctr">
                  <a:spcAft>
                    <a:spcPts val="1800"/>
                  </a:spcAft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CH" sz="2200">
                        <a:latin typeface="Cambria Math" panose="02040503050406030204" pitchFamily="18" charset="0"/>
                      </a:rPr>
                      <m:t>gradient</m:t>
                    </m:r>
                    <m:r>
                      <a:rPr lang="fr-CH" sz="220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CH" sz="2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fr-CH" sz="2200">
                            <a:latin typeface="Cambria Math" panose="02040503050406030204" pitchFamily="18" charset="0"/>
                          </a:rPr>
                          <m:t>rise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fr-CH" sz="2200">
                            <a:latin typeface="Cambria Math" panose="02040503050406030204" pitchFamily="18" charset="0"/>
                          </a:rPr>
                          <m:t>run</m:t>
                        </m:r>
                      </m:den>
                    </m:f>
                    <m:r>
                      <a:rPr lang="fr-CH" sz="22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CH" sz="2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fr-CH" sz="2200">
                            <a:latin typeface="Cambria Math" panose="02040503050406030204" pitchFamily="18" charset="0"/>
                          </a:rPr>
                          <m:t>change</m:t>
                        </m:r>
                        <m:r>
                          <a:rPr lang="fr-CH" sz="220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fr-CH" sz="2200">
                            <a:latin typeface="Cambria Math" panose="02040503050406030204" pitchFamily="18" charset="0"/>
                          </a:rPr>
                          <m:t>in</m:t>
                        </m:r>
                        <m:r>
                          <a:rPr lang="fr-CH" sz="220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CH" sz="2200" i="1">
                            <a:latin typeface="Cambria Math" panose="02040503050406030204" pitchFamily="18" charset="0"/>
                          </a:rPr>
                          <m:t>𝑦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fr-CH" sz="2200">
                            <a:latin typeface="Cambria Math" panose="02040503050406030204" pitchFamily="18" charset="0"/>
                          </a:rPr>
                          <m:t>change</m:t>
                        </m:r>
                        <m:r>
                          <a:rPr lang="fr-CH" sz="220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fr-CH" sz="2200">
                            <a:latin typeface="Cambria Math" panose="02040503050406030204" pitchFamily="18" charset="0"/>
                          </a:rPr>
                          <m:t>in</m:t>
                        </m:r>
                        <m:r>
                          <a:rPr lang="fr-CH" sz="220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CH" sz="2200" i="1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  <m:r>
                      <a:rPr lang="fr-CH" sz="22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CH" sz="2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CH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fr-CH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num>
                      <m:den>
                        <m:r>
                          <a:rPr lang="fr-CH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fr-CH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den>
                    </m:f>
                  </m:oMath>
                </a14:m>
                <a:endParaRPr lang="fr-CH" sz="2200" dirty="0"/>
              </a:p>
              <a:p>
                <a:pPr>
                  <a:spcAft>
                    <a:spcPts val="1800"/>
                  </a:spcAft>
                </a:pPr>
                <a:r>
                  <a:rPr lang="en-US" sz="2400" dirty="0"/>
                  <a:t>Suppose that the change in both coordinates is a value </a:t>
                </a:r>
                <a14:m>
                  <m:oMath xmlns:m="http://schemas.openxmlformats.org/officeDocument/2006/math">
                    <m:r>
                      <a:rPr lang="fr-CH" sz="2400" i="1">
                        <a:latin typeface="Cambria Math" panose="02040503050406030204" pitchFamily="18" charset="0"/>
                      </a:rPr>
                      <m:t>h</m:t>
                    </m:r>
                    <m:r>
                      <a:rPr lang="en-GB" sz="2400" b="0" i="0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sz="2400" dirty="0"/>
                  <a:t>as shown in the diagram.</a:t>
                </a:r>
              </a:p>
              <a:p>
                <a:pPr>
                  <a:spcAft>
                    <a:spcPts val="1800"/>
                  </a:spcAft>
                </a:pPr>
                <a:r>
                  <a:rPr lang="en-US" sz="2400" dirty="0"/>
                  <a:t>So you have four coordinates:</a:t>
                </a:r>
              </a:p>
              <a:p>
                <a:pPr>
                  <a:spcAft>
                    <a:spcPts val="1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sz="24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CH" sz="2400" i="1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fr-CH" sz="24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CH" sz="24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CH" sz="2400" i="1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fr-CH" sz="2400" i="1">
                          <a:latin typeface="Cambria Math" panose="02040503050406030204" pitchFamily="18" charset="0"/>
                        </a:rPr>
                        <m:t>, </m:t>
                      </m:r>
                      <m:r>
                        <m:rPr>
                          <m:sty m:val="p"/>
                        </m:rPr>
                        <a:rPr lang="fr-CH" sz="2400">
                          <a:latin typeface="Cambria Math" panose="02040503050406030204" pitchFamily="18" charset="0"/>
                        </a:rPr>
                        <m:t>f</m:t>
                      </m:r>
                      <m:d>
                        <m:dPr>
                          <m:ctrlPr>
                            <a:rPr lang="fr-CH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CH" sz="2400" i="1">
                          <a:latin typeface="Cambria Math" panose="02040503050406030204" pitchFamily="18" charset="0"/>
                        </a:rPr>
                        <m:t>, </m:t>
                      </m:r>
                      <m:r>
                        <m:rPr>
                          <m:sty m:val="p"/>
                        </m:rPr>
                        <a:rPr lang="fr-CH" sz="2400">
                          <a:latin typeface="Cambria Math" panose="02040503050406030204" pitchFamily="18" charset="0"/>
                        </a:rPr>
                        <m:t>f</m:t>
                      </m:r>
                      <m:r>
                        <a:rPr lang="fr-CH" sz="24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fr-CH" sz="24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CH" sz="24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CH" sz="2400" i="1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fr-CH" sz="2400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607" y="1856026"/>
                <a:ext cx="4143440" cy="3909917"/>
              </a:xfrm>
              <a:prstGeom prst="rect">
                <a:avLst/>
              </a:prstGeom>
              <a:blipFill>
                <a:blip r:embed="rId4"/>
                <a:stretch>
                  <a:fillRect l="-4566" t="-2336" r="-30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4421AD04-B21F-487D-A091-A2E19D8A6166}"/>
              </a:ext>
            </a:extLst>
          </p:cNvPr>
          <p:cNvSpPr txBox="1"/>
          <p:nvPr/>
        </p:nvSpPr>
        <p:spPr>
          <a:xfrm>
            <a:off x="512356" y="985021"/>
            <a:ext cx="68503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Differentiation from first principles</a:t>
            </a:r>
            <a:endParaRPr lang="en-US" sz="2000" b="1" dirty="0"/>
          </a:p>
        </p:txBody>
      </p:sp>
      <p:pic>
        <p:nvPicPr>
          <p:cNvPr id="12" name="Picture 11" descr="A close up of a map&#10;&#10;Description automatically generated">
            <a:extLst>
              <a:ext uri="{FF2B5EF4-FFF2-40B4-BE49-F238E27FC236}">
                <a16:creationId xmlns:a16="http://schemas.microsoft.com/office/drawing/2014/main" id="{C15F0F26-FDDD-4E79-9DCE-595702283F5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6022" y="2045574"/>
            <a:ext cx="3726458" cy="3342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3876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3" y="6183621"/>
            <a:ext cx="336601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/>
              <p:nvPr/>
            </p:nvSpPr>
            <p:spPr>
              <a:xfrm>
                <a:off x="559536" y="1559823"/>
                <a:ext cx="3686240" cy="293894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fr-CH" sz="2400" dirty="0"/>
                  <a:t>This leads to:</a:t>
                </a:r>
              </a:p>
              <a:p>
                <a:endParaRPr lang="fr-CH" sz="2400" dirty="0"/>
              </a:p>
              <a:p>
                <a:endParaRPr lang="fr-CH" sz="2400" dirty="0"/>
              </a:p>
              <a:p>
                <a:endParaRPr lang="fr-CH" sz="2400" dirty="0"/>
              </a:p>
              <a:p>
                <a:endParaRPr lang="fr-CH" sz="2400" dirty="0"/>
              </a:p>
              <a:p>
                <a:endParaRPr lang="fr-CH" sz="2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CH" sz="2400">
                          <a:latin typeface="Cambria Math" panose="02040503050406030204" pitchFamily="18" charset="0"/>
                        </a:rPr>
                        <m:t>gradient</m:t>
                      </m:r>
                      <m:r>
                        <a:rPr lang="fr-CH" sz="2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CH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fr-CH" sz="2400">
                              <a:latin typeface="Cambria Math" panose="02040503050406030204" pitchFamily="18" charset="0"/>
                            </a:rPr>
                            <m:t>f</m:t>
                          </m:r>
                          <m:d>
                            <m:dPr>
                              <m:ctrlPr>
                                <a:rPr lang="fr-CH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CH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CH" sz="24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CH" sz="2400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</m:d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fr-CH" sz="2400">
                              <a:latin typeface="Cambria Math" panose="02040503050406030204" pitchFamily="18" charset="0"/>
                            </a:rPr>
                            <m:t>f</m:t>
                          </m:r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h</m:t>
                          </m:r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536" y="1559823"/>
                <a:ext cx="3686240" cy="2938946"/>
              </a:xfrm>
              <a:prstGeom prst="rect">
                <a:avLst/>
              </a:prstGeom>
              <a:blipFill>
                <a:blip r:embed="rId4"/>
                <a:stretch>
                  <a:fillRect l="-5132" t="-332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3037AE2-EEE5-0B4D-9D87-91FBBFC062F3}"/>
                  </a:ext>
                </a:extLst>
              </p:cNvPr>
              <p:cNvSpPr txBox="1"/>
              <p:nvPr/>
            </p:nvSpPr>
            <p:spPr>
              <a:xfrm>
                <a:off x="2847519" y="2137183"/>
                <a:ext cx="1641353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/>
                  <a:t>Difference in </a:t>
                </a:r>
                <a14:m>
                  <m:oMath xmlns:m="http://schemas.openxmlformats.org/officeDocument/2006/math">
                    <m:r>
                      <a:rPr lang="fr-CH" sz="2000" i="1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sz="2000" dirty="0"/>
                  <a:t>-coordinates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3037AE2-EEE5-0B4D-9D87-91FBBFC062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7519" y="2137183"/>
                <a:ext cx="1641353" cy="707886"/>
              </a:xfrm>
              <a:prstGeom prst="rect">
                <a:avLst/>
              </a:prstGeom>
              <a:blipFill>
                <a:blip r:embed="rId6"/>
                <a:stretch>
                  <a:fillRect t="-5172" r="-3717" b="-146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424745D-3987-3245-AC62-5AF6FD0A68A4}"/>
                  </a:ext>
                </a:extLst>
              </p:cNvPr>
              <p:cNvSpPr txBox="1"/>
              <p:nvPr/>
            </p:nvSpPr>
            <p:spPr>
              <a:xfrm>
                <a:off x="2847520" y="5283063"/>
                <a:ext cx="1641352" cy="707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/>
                  <a:t>Difference in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2000" dirty="0"/>
                  <a:t>-coordinates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424745D-3987-3245-AC62-5AF6FD0A68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7520" y="5283063"/>
                <a:ext cx="1641352" cy="707887"/>
              </a:xfrm>
              <a:prstGeom prst="rect">
                <a:avLst/>
              </a:prstGeom>
              <a:blipFill>
                <a:blip r:embed="rId7"/>
                <a:stretch>
                  <a:fillRect t="-5172" r="-3717" b="-146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889316E-45A0-6C4F-A2F9-F3766176B967}"/>
              </a:ext>
            </a:extLst>
          </p:cNvPr>
          <p:cNvCxnSpPr>
            <a:cxnSpLocks/>
          </p:cNvCxnSpPr>
          <p:nvPr/>
        </p:nvCxnSpPr>
        <p:spPr>
          <a:xfrm flipH="1">
            <a:off x="3179398" y="2805247"/>
            <a:ext cx="299110" cy="8739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D216336-4A9B-8E42-ABA2-3D988C69D3E0}"/>
              </a:ext>
            </a:extLst>
          </p:cNvPr>
          <p:cNvCxnSpPr>
            <a:cxnSpLocks/>
            <a:stCxn id="13" idx="0"/>
          </p:cNvCxnSpPr>
          <p:nvPr/>
        </p:nvCxnSpPr>
        <p:spPr>
          <a:xfrm flipH="1" flipV="1">
            <a:off x="3329142" y="4448839"/>
            <a:ext cx="339054" cy="8342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363C8E0B-EB7E-43CD-A6BD-DFAA2EC4C6D4}"/>
              </a:ext>
            </a:extLst>
          </p:cNvPr>
          <p:cNvSpPr txBox="1"/>
          <p:nvPr/>
        </p:nvSpPr>
        <p:spPr>
          <a:xfrm>
            <a:off x="512356" y="985021"/>
            <a:ext cx="68503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Differentiation from first principles</a:t>
            </a:r>
            <a:endParaRPr lang="en-US" sz="2000" b="1" dirty="0"/>
          </a:p>
        </p:txBody>
      </p:sp>
      <p:pic>
        <p:nvPicPr>
          <p:cNvPr id="15" name="Picture 14" descr="A close up of a map&#10;&#10;Description automatically generated">
            <a:extLst>
              <a:ext uri="{FF2B5EF4-FFF2-40B4-BE49-F238E27FC236}">
                <a16:creationId xmlns:a16="http://schemas.microsoft.com/office/drawing/2014/main" id="{BFDD03E9-3AFC-4DBD-9E09-F0C7FE9EBA8A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6022" y="2045574"/>
            <a:ext cx="3726458" cy="3342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0840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A6E5A7-E325-D14A-B292-DF83A6FEE71C}"/>
              </a:ext>
            </a:extLst>
          </p:cNvPr>
          <p:cNvSpPr txBox="1"/>
          <p:nvPr/>
        </p:nvSpPr>
        <p:spPr>
          <a:xfrm>
            <a:off x="512356" y="985021"/>
            <a:ext cx="68503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Differentiation from first principles</a:t>
            </a:r>
            <a:endParaRPr lang="en-US" sz="2000" b="1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3" y="6183621"/>
            <a:ext cx="326833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/>
              <p:nvPr/>
            </p:nvSpPr>
            <p:spPr>
              <a:xfrm>
                <a:off x="512356" y="1949620"/>
                <a:ext cx="4059644" cy="330205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GB" sz="2400" dirty="0"/>
                  <a:t>Simplifying this gives:</a:t>
                </a:r>
              </a:p>
              <a:p>
                <a:endParaRPr lang="en-GB" sz="2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400" smtClean="0">
                          <a:latin typeface="Cambria Math" panose="02040503050406030204" pitchFamily="18" charset="0"/>
                        </a:rPr>
                        <m:t>gradient</m:t>
                      </m:r>
                      <m:r>
                        <a:rPr lang="en-GB" sz="240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 sz="2400" smtClean="0">
                              <a:latin typeface="Cambria Math" panose="02040503050406030204" pitchFamily="18" charset="0"/>
                            </a:rPr>
                            <m:t>f</m:t>
                          </m:r>
                          <m:d>
                            <m:dPr>
                              <m:ctrlPr>
                                <a:rPr lang="en-GB" sz="24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GB" sz="240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GB" sz="240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</m:d>
                          <m:r>
                            <a:rPr lang="en-GB" sz="240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GB" sz="2400" smtClean="0">
                              <a:latin typeface="Cambria Math" panose="02040503050406030204" pitchFamily="18" charset="0"/>
                            </a:rPr>
                            <m:t>f</m:t>
                          </m:r>
                          <m:r>
                            <a:rPr lang="en-GB" sz="240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GB" sz="240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sz="240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GB" sz="240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den>
                      </m:f>
                    </m:oMath>
                  </m:oMathPara>
                </a14:m>
                <a:endParaRPr lang="en-GB" sz="2400" dirty="0"/>
              </a:p>
              <a:p>
                <a:endParaRPr lang="en-GB" sz="2400" dirty="0"/>
              </a:p>
              <a:p>
                <a:r>
                  <a:rPr lang="en-GB" sz="2400" dirty="0"/>
                  <a:t>Now consider what happens when the value of </a:t>
                </a:r>
                <a14:m>
                  <m:oMath xmlns:m="http://schemas.openxmlformats.org/officeDocument/2006/math">
                    <m:r>
                      <a:rPr lang="en-GB" sz="2400" i="1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GB" sz="2400" dirty="0"/>
                  <a:t> becomes smaller and smaller. </a:t>
                </a:r>
              </a:p>
              <a:p>
                <a:endParaRPr lang="en-GB" sz="24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356" y="1949620"/>
                <a:ext cx="4059644" cy="3302058"/>
              </a:xfrm>
              <a:prstGeom prst="rect">
                <a:avLst/>
              </a:prstGeom>
              <a:blipFill>
                <a:blip r:embed="rId4"/>
                <a:stretch>
                  <a:fillRect l="-4505" t="-29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>
            <a:extLst>
              <a:ext uri="{FF2B5EF4-FFF2-40B4-BE49-F238E27FC236}">
                <a16:creationId xmlns:a16="http://schemas.microsoft.com/office/drawing/2014/main" id="{7E2331B5-ACE4-DB4E-8210-EE2633061DEA}"/>
              </a:ext>
            </a:extLst>
          </p:cNvPr>
          <p:cNvSpPr/>
          <p:nvPr/>
        </p:nvSpPr>
        <p:spPr>
          <a:xfrm>
            <a:off x="456298" y="5332584"/>
            <a:ext cx="46447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/>
              <a:t>TOK links:</a:t>
            </a:r>
          </a:p>
          <a:p>
            <a:r>
              <a:rPr lang="en-GB" sz="2000" b="1" i="1" dirty="0"/>
              <a:t>Can a ‘difference’ be equal to zero?</a:t>
            </a:r>
            <a:r>
              <a:rPr lang="en-US" sz="2000" i="1" dirty="0"/>
              <a:t> </a:t>
            </a:r>
          </a:p>
        </p:txBody>
      </p:sp>
      <p:pic>
        <p:nvPicPr>
          <p:cNvPr id="12" name="Picture 11" descr="A close up of a map&#10;&#10;Description automatically generated">
            <a:extLst>
              <a:ext uri="{FF2B5EF4-FFF2-40B4-BE49-F238E27FC236}">
                <a16:creationId xmlns:a16="http://schemas.microsoft.com/office/drawing/2014/main" id="{4C483B24-F50E-4854-86CE-818EE651D14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6022" y="2045574"/>
            <a:ext cx="3726458" cy="3342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2795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3" y="6183621"/>
            <a:ext cx="414740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/>
              <p:nvPr/>
            </p:nvSpPr>
            <p:spPr>
              <a:xfrm>
                <a:off x="495730" y="1596461"/>
                <a:ext cx="4234212" cy="399462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spcAft>
                    <a:spcPts val="1800"/>
                  </a:spcAft>
                </a:pPr>
                <a:r>
                  <a:rPr lang="fr-CH" sz="2400" dirty="0"/>
                  <a:t>Consider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CH" sz="2400">
                        <a:latin typeface="Cambria Math" panose="02040503050406030204" pitchFamily="18" charset="0"/>
                      </a:rPr>
                      <m:t>f</m:t>
                    </m:r>
                    <m:d>
                      <m:d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CH" sz="24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fr-CH" sz="2400" dirty="0"/>
              </a:p>
              <a:p>
                <a:pPr>
                  <a:spcAft>
                    <a:spcPts val="1800"/>
                  </a:spcAft>
                </a:pPr>
                <a:r>
                  <a:rPr lang="en-US" sz="2400" dirty="0"/>
                  <a:t>The proper mathematical notation for first principles is:</a:t>
                </a:r>
              </a:p>
              <a:p>
                <a:pPr>
                  <a:spcAft>
                    <a:spcPts val="1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fr-CH" sz="2400" i="0"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𝑦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fr-CH" sz="2400" i="0"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fr-CH" sz="2400" i="1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fr-CH" sz="24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fr-CH" sz="2400" i="1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fr-CH" sz="2400">
                                  <a:latin typeface="Cambria Math" panose="02040503050406030204" pitchFamily="18" charset="0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fr-CH" sz="2400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r>
                                <a:rPr lang="fr-CH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→0</m:t>
                              </m:r>
                            </m:lim>
                          </m:limLow>
                        </m:fName>
                        <m:e>
                          <m:f>
                            <m:fPr>
                              <m:ctrlPr>
                                <a:rPr lang="fr-CH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fr-CH" sz="2400">
                                  <a:latin typeface="Cambria Math" panose="02040503050406030204" pitchFamily="18" charset="0"/>
                                </a:rPr>
                                <m:t>f</m:t>
                              </m:r>
                              <m:d>
                                <m:dPr>
                                  <m:ctrlPr>
                                    <a:rPr lang="fr-CH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CH" sz="24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fr-CH" sz="2400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fr-CH" sz="2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</m:d>
                              <m:r>
                                <a:rPr lang="fr-CH" sz="24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m:rPr>
                                  <m:sty m:val="p"/>
                                </m:rPr>
                                <a:rPr lang="fr-CH" sz="2400">
                                  <a:latin typeface="Cambria Math" panose="02040503050406030204" pitchFamily="18" charset="0"/>
                                </a:rPr>
                                <m:t>f</m:t>
                              </m:r>
                              <m:r>
                                <a:rPr lang="fr-CH" sz="24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fr-CH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CH" sz="2400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fr-CH" sz="2400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den>
                          </m:f>
                        </m:e>
                      </m:func>
                    </m:oMath>
                  </m:oMathPara>
                </a14:m>
                <a:endParaRPr lang="en-US" sz="2400" dirty="0"/>
              </a:p>
              <a:p>
                <a:pPr>
                  <a:spcAft>
                    <a:spcPts val="1800"/>
                  </a:spcAft>
                </a:pPr>
                <a:r>
                  <a:rPr lang="en-US" sz="2400" dirty="0"/>
                  <a:t>Effectively, this describes what happens to the function as </a:t>
                </a:r>
                <a14:m>
                  <m:oMath xmlns:m="http://schemas.openxmlformats.org/officeDocument/2006/math">
                    <m:r>
                      <a:rPr lang="fr-CH" sz="2400" i="1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sz="2400" dirty="0"/>
                  <a:t> becomes progressively smaller (‘tending towards zero’).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730" y="1596461"/>
                <a:ext cx="4234212" cy="3994620"/>
              </a:xfrm>
              <a:prstGeom prst="rect">
                <a:avLst/>
              </a:prstGeom>
              <a:blipFill>
                <a:blip r:embed="rId4"/>
                <a:stretch>
                  <a:fillRect l="-4317" t="-2443" b="-366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F2FF3C27-BFA7-43D9-97CA-74B94364C07A}"/>
              </a:ext>
            </a:extLst>
          </p:cNvPr>
          <p:cNvSpPr txBox="1"/>
          <p:nvPr/>
        </p:nvSpPr>
        <p:spPr>
          <a:xfrm>
            <a:off x="512356" y="985021"/>
            <a:ext cx="68503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Example:</a:t>
            </a:r>
            <a:endParaRPr lang="en-US" sz="2000" b="1" dirty="0"/>
          </a:p>
        </p:txBody>
      </p:sp>
      <p:pic>
        <p:nvPicPr>
          <p:cNvPr id="13" name="Picture 12" descr="A close up of a map&#10;&#10;Description automatically generated">
            <a:extLst>
              <a:ext uri="{FF2B5EF4-FFF2-40B4-BE49-F238E27FC236}">
                <a16:creationId xmlns:a16="http://schemas.microsoft.com/office/drawing/2014/main" id="{1F94B082-F717-439B-BB2E-980701F6B2D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6022" y="2045574"/>
            <a:ext cx="3726458" cy="3342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4795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4" y="6183621"/>
            <a:ext cx="360708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/>
              <p:nvPr/>
            </p:nvSpPr>
            <p:spPr>
              <a:xfrm>
                <a:off x="588522" y="1564451"/>
                <a:ext cx="3983478" cy="434465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spcAft>
                    <a:spcPts val="1800"/>
                  </a:spcAft>
                </a:pPr>
                <a:r>
                  <a:rPr lang="fr-CH" sz="2400" dirty="0"/>
                  <a:t>Consider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CH" sz="2400">
                        <a:latin typeface="Cambria Math" panose="02040503050406030204" pitchFamily="18" charset="0"/>
                      </a:rPr>
                      <m:t>f</m:t>
                    </m:r>
                    <m:d>
                      <m:d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CH" sz="24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sz="2400" i="1" dirty="0">
                  <a:latin typeface="Cambria Math" panose="02040503050406030204" pitchFamily="18" charset="0"/>
                </a:endParaRPr>
              </a:p>
              <a:p>
                <a:pPr>
                  <a:spcAft>
                    <a:spcPts val="1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CH" sz="2400">
                          <a:latin typeface="Cambria Math" panose="02040503050406030204" pitchFamily="18" charset="0"/>
                        </a:rPr>
                        <m:t>f</m:t>
                      </m:r>
                      <m:d>
                        <m:dPr>
                          <m:ctrlPr>
                            <a:rPr lang="fr-CH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</m:d>
                      <m:r>
                        <a:rPr lang="fr-CH" sz="2400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fr-CH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h</m:t>
                          </m:r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fr-CH" sz="2400" dirty="0"/>
              </a:p>
              <a:p>
                <a:pPr>
                  <a:spcAft>
                    <a:spcPts val="1800"/>
                  </a:spcAft>
                </a:pPr>
                <a:r>
                  <a:rPr lang="en-US" sz="2400" dirty="0"/>
                  <a:t>So you can derive that …</a:t>
                </a:r>
              </a:p>
              <a:p>
                <a:pPr>
                  <a:spcAft>
                    <a:spcPts val="1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fr-CH" sz="2400" i="0"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𝑦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fr-CH" sz="2400" i="0"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fr-CH" sz="2400" i="1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fr-CH" sz="24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fr-CH" sz="2400" i="1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fr-CH" sz="2400">
                                  <a:latin typeface="Cambria Math" panose="02040503050406030204" pitchFamily="18" charset="0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fr-CH" sz="2400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r>
                                <a:rPr lang="fr-CH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→0</m:t>
                              </m:r>
                            </m:lim>
                          </m:limLow>
                        </m:fName>
                        <m:e>
                          <m:f>
                            <m:fPr>
                              <m:ctrlPr>
                                <a:rPr lang="fr-CH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fr-CH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CH" sz="2400" i="1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fr-CH" sz="24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fr-CH" sz="2400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fr-CH" sz="2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  <m:r>
                                    <a:rPr lang="fr-CH" sz="2400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fr-CH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fr-CH" sz="24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fr-CH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CH" sz="24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fr-CH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fr-CH" sz="2400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den>
                          </m:f>
                        </m:e>
                      </m:func>
                    </m:oMath>
                  </m:oMathPara>
                </a14:m>
                <a:endParaRPr lang="fr-CH" sz="2400" dirty="0"/>
              </a:p>
              <a:p>
                <a:pPr>
                  <a:spcAft>
                    <a:spcPts val="1800"/>
                  </a:spcAft>
                </a:pPr>
                <a:r>
                  <a:rPr lang="en-US" sz="2400" dirty="0"/>
                  <a:t>Simplifying the numerator:</a:t>
                </a:r>
              </a:p>
              <a:p>
                <a:pPr>
                  <a:spcAft>
                    <a:spcPts val="1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fr-CH" sz="2400" i="0"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𝑦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fr-CH" sz="2400" i="0"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fr-CH" sz="2400" i="1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fr-CH" sz="24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fr-CH" sz="2400" i="1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fr-CH" sz="2400">
                                  <a:latin typeface="Cambria Math" panose="02040503050406030204" pitchFamily="18" charset="0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fr-CH" sz="2400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r>
                                <a:rPr lang="fr-CH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→0</m:t>
                              </m:r>
                            </m:lim>
                          </m:limLow>
                        </m:fName>
                        <m:e>
                          <m:f>
                            <m:fPr>
                              <m:ctrlPr>
                                <a:rPr lang="fr-CH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fr-CH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CH" sz="24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fr-CH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fr-CH" sz="2400" i="1"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  <m:r>
                                <a:rPr lang="fr-CH" sz="2400" i="1">
                                  <a:latin typeface="Cambria Math" panose="02040503050406030204" pitchFamily="18" charset="0"/>
                                </a:rPr>
                                <m:t>𝑥h</m:t>
                              </m:r>
                              <m:r>
                                <a:rPr lang="fr-CH" sz="24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fr-CH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CH" sz="2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p>
                                  <m:r>
                                    <a:rPr lang="fr-CH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fr-CH" sz="24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fr-CH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CH" sz="24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fr-CH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fr-CH" sz="2400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den>
                          </m:f>
                        </m:e>
                      </m:func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522" y="1564451"/>
                <a:ext cx="3983478" cy="4344651"/>
              </a:xfrm>
              <a:prstGeom prst="rect">
                <a:avLst/>
              </a:prstGeom>
              <a:blipFill>
                <a:blip r:embed="rId4"/>
                <a:stretch>
                  <a:fillRect l="-4747" t="-22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B5B468CE-03C8-4C86-A302-47FAE085E83D}"/>
              </a:ext>
            </a:extLst>
          </p:cNvPr>
          <p:cNvSpPr txBox="1"/>
          <p:nvPr/>
        </p:nvSpPr>
        <p:spPr>
          <a:xfrm>
            <a:off x="512356" y="985021"/>
            <a:ext cx="68503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Example:</a:t>
            </a:r>
            <a:endParaRPr lang="en-US" sz="2000" b="1" dirty="0"/>
          </a:p>
        </p:txBody>
      </p:sp>
      <p:pic>
        <p:nvPicPr>
          <p:cNvPr id="13" name="Picture 12" descr="A close up of a map&#10;&#10;Description automatically generated">
            <a:extLst>
              <a:ext uri="{FF2B5EF4-FFF2-40B4-BE49-F238E27FC236}">
                <a16:creationId xmlns:a16="http://schemas.microsoft.com/office/drawing/2014/main" id="{88FEE163-D6F9-4287-BCAA-3EE5F84AD62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6022" y="2045574"/>
            <a:ext cx="3726458" cy="3342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51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SL &amp; HL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4" y="6183621"/>
            <a:ext cx="429703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</a:t>
            </a:r>
            <a:r>
              <a:rPr lang="en-GB" sz="1350"/>
              <a:t>Huw Jones </a:t>
            </a:r>
            <a:r>
              <a:rPr lang="en-GB" sz="1350" dirty="0"/>
              <a:t>2019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/>
              <p:nvPr/>
            </p:nvSpPr>
            <p:spPr>
              <a:xfrm>
                <a:off x="546287" y="1333860"/>
                <a:ext cx="4472609" cy="48400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spcAft>
                    <a:spcPts val="1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fr-CH" sz="2000" i="0"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fr-CH" sz="2000" i="1">
                              <a:latin typeface="Cambria Math" panose="02040503050406030204" pitchFamily="18" charset="0"/>
                            </a:rPr>
                            <m:t>𝑦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fr-CH" sz="2000" i="0"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fr-CH" sz="2000" i="1"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fr-CH" sz="2000" i="1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fr-CH" sz="20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fr-CH" sz="2000" i="1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fr-CH" sz="2000">
                                  <a:latin typeface="Cambria Math" panose="02040503050406030204" pitchFamily="18" charset="0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fr-CH" sz="2000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r>
                                <a:rPr lang="fr-CH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→0</m:t>
                              </m:r>
                            </m:lim>
                          </m:limLow>
                        </m:fName>
                        <m:e>
                          <m:f>
                            <m:fPr>
                              <m:ctrlPr>
                                <a:rPr lang="fr-CH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fr-CH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CH" sz="20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fr-CH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fr-CH" sz="2000" i="1"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  <m:r>
                                <a:rPr lang="fr-CH" sz="2000" i="1">
                                  <a:latin typeface="Cambria Math" panose="02040503050406030204" pitchFamily="18" charset="0"/>
                                </a:rPr>
                                <m:t>𝑥h</m:t>
                              </m:r>
                              <m:r>
                                <a:rPr lang="fr-CH" sz="20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fr-CH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CH" sz="20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p>
                                  <m:r>
                                    <a:rPr lang="fr-CH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fr-CH" sz="20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fr-CH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CH" sz="20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fr-CH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fr-CH" sz="2000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den>
                          </m:f>
                        </m:e>
                      </m:func>
                    </m:oMath>
                  </m:oMathPara>
                </a14:m>
                <a:endParaRPr lang="en-US" sz="2000" dirty="0"/>
              </a:p>
              <a:p>
                <a:pPr>
                  <a:spcAft>
                    <a:spcPts val="1800"/>
                  </a:spcAft>
                </a:pPr>
                <a:r>
                  <a:rPr lang="en-US" sz="2000" dirty="0"/>
                  <a:t>Simplifying:</a:t>
                </a:r>
              </a:p>
              <a:p>
                <a:pPr>
                  <a:spcAft>
                    <a:spcPts val="1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fr-CH" sz="2000" i="0"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fr-CH" sz="2000" i="1">
                              <a:latin typeface="Cambria Math" panose="02040503050406030204" pitchFamily="18" charset="0"/>
                            </a:rPr>
                            <m:t>𝑦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fr-CH" sz="2000" i="0"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fr-CH" sz="2000" i="1"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fr-CH" sz="2000" i="1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fr-CH" sz="20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fr-CH" sz="2000" i="1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fr-CH" sz="2000">
                                  <a:latin typeface="Cambria Math" panose="02040503050406030204" pitchFamily="18" charset="0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fr-CH" sz="2000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r>
                                <a:rPr lang="fr-CH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→0</m:t>
                              </m:r>
                            </m:lim>
                          </m:limLow>
                        </m:fName>
                        <m:e>
                          <m:f>
                            <m:fPr>
                              <m:ctrlPr>
                                <a:rPr lang="fr-CH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CH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fr-CH" sz="2000" i="1">
                                  <a:latin typeface="Cambria Math" panose="02040503050406030204" pitchFamily="18" charset="0"/>
                                </a:rPr>
                                <m:t>𝑥h</m:t>
                              </m:r>
                              <m:r>
                                <a:rPr lang="fr-CH" sz="20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fr-CH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CH" sz="20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p>
                                  <m:r>
                                    <a:rPr lang="fr-CH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fr-CH" sz="2000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den>
                          </m:f>
                        </m:e>
                      </m:func>
                    </m:oMath>
                  </m:oMathPara>
                </a14:m>
                <a:endParaRPr lang="fr-CH" sz="2000" dirty="0"/>
              </a:p>
              <a:p>
                <a:pPr>
                  <a:spcAft>
                    <a:spcPts val="1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fr-CH" sz="2000" i="0"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fr-CH" sz="2000" i="1">
                              <a:latin typeface="Cambria Math" panose="02040503050406030204" pitchFamily="18" charset="0"/>
                            </a:rPr>
                            <m:t>𝑦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fr-CH" sz="2000" i="0"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fr-CH" sz="2000" i="1"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fr-CH" sz="2000" i="1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fr-CH" sz="20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fr-CH" sz="2000" i="1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fr-CH" sz="2000">
                                  <a:latin typeface="Cambria Math" panose="02040503050406030204" pitchFamily="18" charset="0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fr-CH" sz="2000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r>
                                <a:rPr lang="fr-CH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→0</m:t>
                              </m:r>
                            </m:lim>
                          </m:limLow>
                        </m:fName>
                        <m:e>
                          <m:r>
                            <a:rPr lang="fr-CH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fr-CH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fr-CH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fr-CH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e>
                      </m:func>
                    </m:oMath>
                  </m:oMathPara>
                </a14:m>
                <a:endParaRPr lang="en-US" sz="2000" dirty="0"/>
              </a:p>
              <a:p>
                <a:pPr>
                  <a:spcAft>
                    <a:spcPts val="1800"/>
                  </a:spcAft>
                </a:pPr>
                <a:r>
                  <a:rPr lang="en-US" sz="2000" dirty="0"/>
                  <a:t>So you can then see that as </a:t>
                </a:r>
                <a14:m>
                  <m:oMath xmlns:m="http://schemas.openxmlformats.org/officeDocument/2006/math">
                    <m:r>
                      <a:rPr lang="fr-CH" sz="2000" i="1">
                        <a:latin typeface="Cambria Math" panose="02040503050406030204" pitchFamily="18" charset="0"/>
                      </a:rPr>
                      <m:t>h</m:t>
                    </m:r>
                    <m:r>
                      <a:rPr lang="fr-CH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→0</m:t>
                    </m:r>
                  </m:oMath>
                </a14:m>
                <a:r>
                  <a:rPr lang="en-US" sz="2000" dirty="0"/>
                  <a:t>, the value of the function will be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fr-CH" sz="2000" i="0"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a:rPr lang="fr-CH" sz="2000" i="1">
                            <a:latin typeface="Cambria Math" panose="02040503050406030204" pitchFamily="18" charset="0"/>
                          </a:rPr>
                          <m:t>𝑦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fr-CH" sz="2000" i="0"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a:rPr lang="fr-CH" sz="2000" i="1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  <m:r>
                      <a:rPr lang="fr-CH" sz="2000" i="1">
                        <a:latin typeface="Cambria Math" panose="02040503050406030204" pitchFamily="18" charset="0"/>
                      </a:rPr>
                      <m:t>=2</m:t>
                    </m:r>
                    <m:r>
                      <a:rPr lang="fr-CH" sz="2000" i="1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endParaRPr lang="en-US" sz="2000" dirty="0"/>
              </a:p>
              <a:p>
                <a:pPr>
                  <a:spcAft>
                    <a:spcPts val="1800"/>
                  </a:spcAft>
                </a:pPr>
                <a:r>
                  <a:rPr lang="en-US" sz="2000" dirty="0"/>
                  <a:t>So, at a point (say </a:t>
                </a:r>
                <a14:m>
                  <m:oMath xmlns:m="http://schemas.openxmlformats.org/officeDocument/2006/math">
                    <m:r>
                      <a:rPr lang="fr-CH" sz="20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fr-CH" sz="2000" i="1">
                        <a:latin typeface="Cambria Math" panose="02040503050406030204" pitchFamily="18" charset="0"/>
                      </a:rPr>
                      <m:t>=3)</m:t>
                    </m:r>
                  </m:oMath>
                </a14:m>
                <a:r>
                  <a:rPr lang="en-US" sz="2000" dirty="0"/>
                  <a:t> on the graph the gradient would be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fr-CH" sz="2000" i="0"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a:rPr lang="fr-CH" sz="2000" i="1">
                            <a:latin typeface="Cambria Math" panose="02040503050406030204" pitchFamily="18" charset="0"/>
                          </a:rPr>
                          <m:t>𝑦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fr-CH" sz="2000" i="0"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a:rPr lang="fr-CH" sz="2000" i="1">
                            <a:latin typeface="Cambria Math" panose="02040503050406030204" pitchFamily="18" charset="0"/>
                          </a:rPr>
                          <m:t>(3)</m:t>
                        </m:r>
                      </m:den>
                    </m:f>
                    <m:r>
                      <a:rPr lang="fr-CH" sz="2000" i="1">
                        <a:latin typeface="Cambria Math" panose="02040503050406030204" pitchFamily="18" charset="0"/>
                      </a:rPr>
                      <m:t>=2</m:t>
                    </m:r>
                    <m:d>
                      <m:dPr>
                        <m:ctrlPr>
                          <a:rPr lang="fr-CH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sz="2000" i="1"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d>
                    <m:r>
                      <a:rPr lang="fr-CH" sz="2000" i="1">
                        <a:latin typeface="Cambria Math" panose="02040503050406030204" pitchFamily="18" charset="0"/>
                      </a:rPr>
                      <m:t>=6</m:t>
                    </m:r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287" y="1333860"/>
                <a:ext cx="4472609" cy="4840043"/>
              </a:xfrm>
              <a:prstGeom prst="rect">
                <a:avLst/>
              </a:prstGeom>
              <a:blipFill>
                <a:blip r:embed="rId4"/>
                <a:stretch>
                  <a:fillRect l="-3547" r="-2592" b="-1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>
            <a:extLst>
              <a:ext uri="{FF2B5EF4-FFF2-40B4-BE49-F238E27FC236}">
                <a16:creationId xmlns:a16="http://schemas.microsoft.com/office/drawing/2014/main" id="{8988DDC4-DD44-B64C-945E-7A8BCC711153}"/>
              </a:ext>
            </a:extLst>
          </p:cNvPr>
          <p:cNvSpPr/>
          <p:nvPr/>
        </p:nvSpPr>
        <p:spPr>
          <a:xfrm>
            <a:off x="4829047" y="984091"/>
            <a:ext cx="385875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TOK links:</a:t>
            </a:r>
          </a:p>
          <a:p>
            <a:r>
              <a:rPr lang="en-GB" sz="16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close are the links between mathematical models and physical reality?</a:t>
            </a:r>
            <a:r>
              <a:rPr lang="en-US" sz="1600" i="1" dirty="0"/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C15859C-0D28-439F-93D3-F4551C5870CC}"/>
              </a:ext>
            </a:extLst>
          </p:cNvPr>
          <p:cNvSpPr txBox="1"/>
          <p:nvPr/>
        </p:nvSpPr>
        <p:spPr>
          <a:xfrm>
            <a:off x="512356" y="832621"/>
            <a:ext cx="68503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Example:</a:t>
            </a:r>
            <a:endParaRPr lang="en-US" sz="2000" b="1" dirty="0"/>
          </a:p>
        </p:txBody>
      </p:sp>
      <p:pic>
        <p:nvPicPr>
          <p:cNvPr id="12" name="Picture 11" descr="A close up of a map&#10;&#10;Description automatically generated">
            <a:extLst>
              <a:ext uri="{FF2B5EF4-FFF2-40B4-BE49-F238E27FC236}">
                <a16:creationId xmlns:a16="http://schemas.microsoft.com/office/drawing/2014/main" id="{07DD816C-87AB-433D-8ACF-9F7B0929D7A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6022" y="2045574"/>
            <a:ext cx="3726458" cy="3342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5571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796</TotalTime>
  <Words>341</Words>
  <Application>Microsoft Office PowerPoint</Application>
  <PresentationFormat>On-screen Show (4:3)</PresentationFormat>
  <Paragraphs>64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Cambria Math</vt:lpstr>
      <vt:lpstr>Office Theme</vt:lpstr>
      <vt:lpstr>Calculus Differentiation from first principles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Number and algebra</dc:title>
  <dc:creator>So-Shan Au</dc:creator>
  <cp:lastModifiedBy>Harriet Gatley</cp:lastModifiedBy>
  <cp:revision>66</cp:revision>
  <dcterms:created xsi:type="dcterms:W3CDTF">2018-08-21T14:08:13Z</dcterms:created>
  <dcterms:modified xsi:type="dcterms:W3CDTF">2019-07-08T09:34:11Z</dcterms:modified>
</cp:coreProperties>
</file>