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970CE-DC24-4139-965B-22FDC14CD61E}" v="40" dt="2019-05-18T13:07:03.5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4660"/>
  </p:normalViewPr>
  <p:slideViewPr>
    <p:cSldViewPr snapToGrid="0">
      <p:cViewPr>
        <p:scale>
          <a:sx n="100" d="100"/>
          <a:sy n="100" d="100"/>
        </p:scale>
        <p:origin x="245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24B970CE-DC24-4139-965B-22FDC14CD61E}"/>
    <pc:docChg chg="undo custSel modSld">
      <pc:chgData name="Andrew Coulson" userId="c8c65609029ae322" providerId="LiveId" clId="{24B970CE-DC24-4139-965B-22FDC14CD61E}" dt="2019-05-18T13:07:18.028" v="198" actId="14100"/>
      <pc:docMkLst>
        <pc:docMk/>
      </pc:docMkLst>
      <pc:sldChg chg="modSp">
        <pc:chgData name="Andrew Coulson" userId="c8c65609029ae322" providerId="LiveId" clId="{24B970CE-DC24-4139-965B-22FDC14CD61E}" dt="2019-05-17T13:37:30.175" v="150" actId="6549"/>
        <pc:sldMkLst>
          <pc:docMk/>
          <pc:sldMk cId="4214131450" sldId="256"/>
        </pc:sldMkLst>
        <pc:spChg chg="mod">
          <ac:chgData name="Andrew Coulson" userId="c8c65609029ae322" providerId="LiveId" clId="{24B970CE-DC24-4139-965B-22FDC14CD61E}" dt="2019-05-17T13:37:30.175" v="150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24B970CE-DC24-4139-965B-22FDC14CD61E}" dt="2019-05-17T13:37:42.120" v="154" actId="6549"/>
        <pc:sldMkLst>
          <pc:docMk/>
          <pc:sldMk cId="1041524409" sldId="259"/>
        </pc:sldMkLst>
        <pc:spChg chg="mod">
          <ac:chgData name="Andrew Coulson" userId="c8c65609029ae322" providerId="LiveId" clId="{24B970CE-DC24-4139-965B-22FDC14CD61E}" dt="2019-05-15T14:09:38.431" v="96" actId="14100"/>
          <ac:spMkLst>
            <pc:docMk/>
            <pc:sldMk cId="1041524409" sldId="259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0:21.634" v="45" actId="478"/>
          <ac:spMkLst>
            <pc:docMk/>
            <pc:sldMk cId="1041524409" sldId="259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7:42.120" v="154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5T14:05:51.793" v="87" actId="1076"/>
          <ac:spMkLst>
            <pc:docMk/>
            <pc:sldMk cId="1041524409" sldId="259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05:55.769" v="88" actId="1076"/>
          <ac:picMkLst>
            <pc:docMk/>
            <pc:sldMk cId="1041524409" sldId="259"/>
            <ac:picMk id="4" creationId="{B09FE622-8341-40DE-BDE4-5217142925C1}"/>
          </ac:picMkLst>
        </pc:picChg>
        <pc:picChg chg="del">
          <ac:chgData name="Andrew Coulson" userId="c8c65609029ae322" providerId="LiveId" clId="{24B970CE-DC24-4139-965B-22FDC14CD61E}" dt="2019-05-10T13:30:22.435" v="46" actId="478"/>
          <ac:picMkLst>
            <pc:docMk/>
            <pc:sldMk cId="1041524409" sldId="259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8T13:05:51.063" v="184" actId="1076"/>
        <pc:sldMkLst>
          <pc:docMk/>
          <pc:sldMk cId="143931635" sldId="260"/>
        </pc:sldMkLst>
        <pc:spChg chg="mod">
          <ac:chgData name="Andrew Coulson" userId="c8c65609029ae322" providerId="LiveId" clId="{24B970CE-DC24-4139-965B-22FDC14CD61E}" dt="2019-05-15T14:06:17.337" v="91" actId="14100"/>
          <ac:spMkLst>
            <pc:docMk/>
            <pc:sldMk cId="143931635" sldId="260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1:28.425" v="55" actId="478"/>
          <ac:spMkLst>
            <pc:docMk/>
            <pc:sldMk cId="143931635" sldId="260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7:49.986" v="158" actId="6549"/>
          <ac:spMkLst>
            <pc:docMk/>
            <pc:sldMk cId="143931635" sldId="260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8T13:05:51.063" v="184" actId="1076"/>
          <ac:spMkLst>
            <pc:docMk/>
            <pc:sldMk cId="143931635" sldId="260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06:07.688" v="89" actId="1076"/>
          <ac:picMkLst>
            <pc:docMk/>
            <pc:sldMk cId="143931635" sldId="260"/>
            <ac:picMk id="4" creationId="{33C9A5CE-24BF-40A4-BBAF-5CD235F9A715}"/>
          </ac:picMkLst>
        </pc:picChg>
        <pc:picChg chg="del">
          <ac:chgData name="Andrew Coulson" userId="c8c65609029ae322" providerId="LiveId" clId="{24B970CE-DC24-4139-965B-22FDC14CD61E}" dt="2019-05-10T13:31:26.641" v="54" actId="478"/>
          <ac:picMkLst>
            <pc:docMk/>
            <pc:sldMk cId="143931635" sldId="260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7T13:38:00.952" v="162" actId="6549"/>
        <pc:sldMkLst>
          <pc:docMk/>
          <pc:sldMk cId="3838202688" sldId="261"/>
        </pc:sldMkLst>
        <pc:spChg chg="mod">
          <ac:chgData name="Andrew Coulson" userId="c8c65609029ae322" providerId="LiveId" clId="{24B970CE-DC24-4139-965B-22FDC14CD61E}" dt="2019-05-15T14:09:27.022" v="94" actId="14100"/>
          <ac:spMkLst>
            <pc:docMk/>
            <pc:sldMk cId="3838202688" sldId="261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2:20.521" v="62" actId="478"/>
          <ac:spMkLst>
            <pc:docMk/>
            <pc:sldMk cId="3838202688" sldId="261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00.952" v="162" actId="6549"/>
          <ac:spMkLst>
            <pc:docMk/>
            <pc:sldMk cId="3838202688" sldId="261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5T14:10:55.573" v="104" actId="1076"/>
          <ac:spMkLst>
            <pc:docMk/>
            <pc:sldMk cId="3838202688" sldId="261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10:47.084" v="103" actId="1076"/>
          <ac:picMkLst>
            <pc:docMk/>
            <pc:sldMk cId="3838202688" sldId="261"/>
            <ac:picMk id="12" creationId="{39F26A8D-E563-4994-822A-4EC791195331}"/>
          </ac:picMkLst>
        </pc:picChg>
        <pc:picChg chg="del">
          <ac:chgData name="Andrew Coulson" userId="c8c65609029ae322" providerId="LiveId" clId="{24B970CE-DC24-4139-965B-22FDC14CD61E}" dt="2019-05-10T13:32:16.485" v="61" actId="478"/>
          <ac:picMkLst>
            <pc:docMk/>
            <pc:sldMk cId="3838202688" sldId="261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7T13:38:06.434" v="166" actId="6549"/>
        <pc:sldMkLst>
          <pc:docMk/>
          <pc:sldMk cId="479174051" sldId="262"/>
        </pc:sldMkLst>
        <pc:spChg chg="mod">
          <ac:chgData name="Andrew Coulson" userId="c8c65609029ae322" providerId="LiveId" clId="{24B970CE-DC24-4139-965B-22FDC14CD61E}" dt="2019-05-15T14:11:07.025" v="106" actId="14100"/>
          <ac:spMkLst>
            <pc:docMk/>
            <pc:sldMk cId="479174051" sldId="262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2:40.937" v="65" actId="478"/>
          <ac:spMkLst>
            <pc:docMk/>
            <pc:sldMk cId="479174051" sldId="262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06.434" v="166" actId="6549"/>
          <ac:spMkLst>
            <pc:docMk/>
            <pc:sldMk cId="479174051" sldId="262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5T14:12:17.220" v="119" actId="1076"/>
          <ac:spMkLst>
            <pc:docMk/>
            <pc:sldMk cId="479174051" sldId="262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11:12.932" v="107" actId="1076"/>
          <ac:picMkLst>
            <pc:docMk/>
            <pc:sldMk cId="479174051" sldId="262"/>
            <ac:picMk id="12" creationId="{3EF3A4ED-F352-4D6E-84EA-40A5EB47C02F}"/>
          </ac:picMkLst>
        </pc:picChg>
        <pc:picChg chg="del">
          <ac:chgData name="Andrew Coulson" userId="c8c65609029ae322" providerId="LiveId" clId="{24B970CE-DC24-4139-965B-22FDC14CD61E}" dt="2019-05-10T13:32:39.018" v="64" actId="478"/>
          <ac:picMkLst>
            <pc:docMk/>
            <pc:sldMk cId="479174051" sldId="262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8T13:06:31.675" v="191"/>
        <pc:sldMkLst>
          <pc:docMk/>
          <pc:sldMk cId="2284123281" sldId="263"/>
        </pc:sldMkLst>
        <pc:spChg chg="mod">
          <ac:chgData name="Andrew Coulson" userId="c8c65609029ae322" providerId="LiveId" clId="{24B970CE-DC24-4139-965B-22FDC14CD61E}" dt="2019-05-15T14:12:31.434" v="121" actId="403"/>
          <ac:spMkLst>
            <pc:docMk/>
            <pc:sldMk cId="2284123281" sldId="263"/>
            <ac:spMk id="5" creationId="{9DA6E5A7-E325-D14A-B292-DF83A6FEE71C}"/>
          </ac:spMkLst>
        </pc:spChg>
        <pc:spChg chg="del mod">
          <ac:chgData name="Andrew Coulson" userId="c8c65609029ae322" providerId="LiveId" clId="{24B970CE-DC24-4139-965B-22FDC14CD61E}" dt="2019-05-10T13:33:21.905" v="69" actId="478"/>
          <ac:spMkLst>
            <pc:docMk/>
            <pc:sldMk cId="2284123281" sldId="263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12.355" v="170" actId="6549"/>
          <ac:spMkLst>
            <pc:docMk/>
            <pc:sldMk cId="2284123281" sldId="263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8T13:06:31.675" v="191"/>
          <ac:spMkLst>
            <pc:docMk/>
            <pc:sldMk cId="2284123281" sldId="263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12:46.055" v="122" actId="1076"/>
          <ac:picMkLst>
            <pc:docMk/>
            <pc:sldMk cId="2284123281" sldId="263"/>
            <ac:picMk id="12" creationId="{E7AB1581-4CDB-4BCE-998F-2CD2AB9F24FC}"/>
          </ac:picMkLst>
        </pc:picChg>
        <pc:picChg chg="del">
          <ac:chgData name="Andrew Coulson" userId="c8c65609029ae322" providerId="LiveId" clId="{24B970CE-DC24-4139-965B-22FDC14CD61E}" dt="2019-05-10T13:33:19.121" v="67" actId="478"/>
          <ac:picMkLst>
            <pc:docMk/>
            <pc:sldMk cId="2284123281" sldId="263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8T13:07:18.028" v="198" actId="14100"/>
        <pc:sldMkLst>
          <pc:docMk/>
          <pc:sldMk cId="2636187679" sldId="264"/>
        </pc:sldMkLst>
        <pc:spChg chg="mod">
          <ac:chgData name="Andrew Coulson" userId="c8c65609029ae322" providerId="LiveId" clId="{24B970CE-DC24-4139-965B-22FDC14CD61E}" dt="2019-05-15T14:13:30.001" v="126" actId="403"/>
          <ac:spMkLst>
            <pc:docMk/>
            <pc:sldMk cId="2636187679" sldId="264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3:38.377" v="71" actId="478"/>
          <ac:spMkLst>
            <pc:docMk/>
            <pc:sldMk cId="2636187679" sldId="264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20.165" v="174" actId="6549"/>
          <ac:spMkLst>
            <pc:docMk/>
            <pc:sldMk cId="2636187679" sldId="264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8T13:07:18.028" v="198" actId="14100"/>
          <ac:spMkLst>
            <pc:docMk/>
            <pc:sldMk cId="2636187679" sldId="264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13:24.142" v="124" actId="1076"/>
          <ac:picMkLst>
            <pc:docMk/>
            <pc:sldMk cId="2636187679" sldId="264"/>
            <ac:picMk id="12" creationId="{29CCA07B-7928-4996-B892-912450075ACC}"/>
          </ac:picMkLst>
        </pc:picChg>
        <pc:picChg chg="del">
          <ac:chgData name="Andrew Coulson" userId="c8c65609029ae322" providerId="LiveId" clId="{24B970CE-DC24-4139-965B-22FDC14CD61E}" dt="2019-05-10T13:33:39.224" v="72" actId="478"/>
          <ac:picMkLst>
            <pc:docMk/>
            <pc:sldMk cId="2636187679" sldId="264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7T13:38:26.347" v="178" actId="6549"/>
        <pc:sldMkLst>
          <pc:docMk/>
          <pc:sldMk cId="3822002944" sldId="265"/>
        </pc:sldMkLst>
        <pc:spChg chg="mod">
          <ac:chgData name="Andrew Coulson" userId="c8c65609029ae322" providerId="LiveId" clId="{24B970CE-DC24-4139-965B-22FDC14CD61E}" dt="2019-05-15T14:13:46.176" v="129" actId="14100"/>
          <ac:spMkLst>
            <pc:docMk/>
            <pc:sldMk cId="3822002944" sldId="265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0T13:34:04.249" v="74" actId="478"/>
          <ac:spMkLst>
            <pc:docMk/>
            <pc:sldMk cId="3822002944" sldId="265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26.347" v="178" actId="6549"/>
          <ac:spMkLst>
            <pc:docMk/>
            <pc:sldMk cId="3822002944" sldId="265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5T14:13:48.441" v="130" actId="1076"/>
          <ac:spMkLst>
            <pc:docMk/>
            <pc:sldMk cId="3822002944" sldId="265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5T14:13:58.175" v="131" actId="1076"/>
          <ac:picMkLst>
            <pc:docMk/>
            <pc:sldMk cId="3822002944" sldId="265"/>
            <ac:picMk id="12" creationId="{11123489-ECDC-48A6-B63D-1134A473E1AB}"/>
          </ac:picMkLst>
        </pc:picChg>
        <pc:picChg chg="del">
          <ac:chgData name="Andrew Coulson" userId="c8c65609029ae322" providerId="LiveId" clId="{24B970CE-DC24-4139-965B-22FDC14CD61E}" dt="2019-05-10T13:34:05.608" v="75" actId="478"/>
          <ac:picMkLst>
            <pc:docMk/>
            <pc:sldMk cId="3822002944" sldId="265"/>
            <ac:picMk id="21" creationId="{E62B2885-147A-594C-9F5D-80EA5251212B}"/>
          </ac:picMkLst>
        </pc:picChg>
      </pc:sldChg>
      <pc:sldChg chg="addSp delSp modSp">
        <pc:chgData name="Andrew Coulson" userId="c8c65609029ae322" providerId="LiveId" clId="{24B970CE-DC24-4139-965B-22FDC14CD61E}" dt="2019-05-17T13:38:31.560" v="182" actId="6549"/>
        <pc:sldMkLst>
          <pc:docMk/>
          <pc:sldMk cId="2527016015" sldId="266"/>
        </pc:sldMkLst>
        <pc:spChg chg="mod">
          <ac:chgData name="Andrew Coulson" userId="c8c65609029ae322" providerId="LiveId" clId="{24B970CE-DC24-4139-965B-22FDC14CD61E}" dt="2019-05-15T14:14:09.287" v="133" actId="14100"/>
          <ac:spMkLst>
            <pc:docMk/>
            <pc:sldMk cId="2527016015" sldId="266"/>
            <ac:spMk id="5" creationId="{9DA6E5A7-E325-D14A-B292-DF83A6FEE71C}"/>
          </ac:spMkLst>
        </pc:spChg>
        <pc:spChg chg="del">
          <ac:chgData name="Andrew Coulson" userId="c8c65609029ae322" providerId="LiveId" clId="{24B970CE-DC24-4139-965B-22FDC14CD61E}" dt="2019-05-16T12:30:38.835" v="142" actId="478"/>
          <ac:spMkLst>
            <pc:docMk/>
            <pc:sldMk cId="2527016015" sldId="266"/>
            <ac:spMk id="6" creationId="{CFF30EED-0D1D-594C-B32E-603B8C0427F2}"/>
          </ac:spMkLst>
        </pc:spChg>
        <pc:spChg chg="mod">
          <ac:chgData name="Andrew Coulson" userId="c8c65609029ae322" providerId="LiveId" clId="{24B970CE-DC24-4139-965B-22FDC14CD61E}" dt="2019-05-17T13:38:31.560" v="182" actId="6549"/>
          <ac:spMkLst>
            <pc:docMk/>
            <pc:sldMk cId="2527016015" sldId="266"/>
            <ac:spMk id="7" creationId="{DCFCAB32-5000-8243-AB87-EDBDE7FF3F8E}"/>
          </ac:spMkLst>
        </pc:spChg>
        <pc:spChg chg="mod">
          <ac:chgData name="Andrew Coulson" userId="c8c65609029ae322" providerId="LiveId" clId="{24B970CE-DC24-4139-965B-22FDC14CD61E}" dt="2019-05-15T14:14:50.027" v="139" actId="1076"/>
          <ac:spMkLst>
            <pc:docMk/>
            <pc:sldMk cId="2527016015" sldId="266"/>
            <ac:spMk id="11" creationId="{E796788A-AAF6-0B40-BE8F-18DD9376B22C}"/>
          </ac:spMkLst>
        </pc:spChg>
        <pc:picChg chg="add mod">
          <ac:chgData name="Andrew Coulson" userId="c8c65609029ae322" providerId="LiveId" clId="{24B970CE-DC24-4139-965B-22FDC14CD61E}" dt="2019-05-16T12:31:18.397" v="146" actId="1076"/>
          <ac:picMkLst>
            <pc:docMk/>
            <pc:sldMk cId="2527016015" sldId="266"/>
            <ac:picMk id="4" creationId="{830946E4-E536-4908-A183-07C5B52A2054}"/>
          </ac:picMkLst>
        </pc:picChg>
        <pc:picChg chg="del mod">
          <ac:chgData name="Andrew Coulson" userId="c8c65609029ae322" providerId="LiveId" clId="{24B970CE-DC24-4139-965B-22FDC14CD61E}" dt="2019-05-16T12:30:36.535" v="141" actId="478"/>
          <ac:picMkLst>
            <pc:docMk/>
            <pc:sldMk cId="2527016015" sldId="266"/>
            <ac:picMk id="12" creationId="{C2FFD162-C38E-1549-86CB-0CC9EB66FD1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522462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Familiar applications of volume of revolution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1997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  <a:r>
              <a:rPr lang="en-US" sz="3200" dirty="0">
                <a:solidFill>
                  <a:schemeClr val="bg1"/>
                </a:solidFill>
              </a:rPr>
              <a:t> 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665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951022"/>
                <a:ext cx="4142772" cy="30805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You know (from the formula booklet) that the volume of a sphere is:</a:t>
                </a:r>
              </a:p>
              <a:p>
                <a:pPr algn="ctr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fr-CH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But where does this formula originate?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951022"/>
                <a:ext cx="4142772" cy="3080523"/>
              </a:xfrm>
              <a:prstGeom prst="rect">
                <a:avLst/>
              </a:prstGeom>
              <a:blipFill>
                <a:blip r:embed="rId4"/>
                <a:stretch>
                  <a:fillRect l="-4566" t="-2376" b="-5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09FE622-8341-40DE-BDE4-5217142925C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581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883A9F-E1A9-4E65-819A-B1AEB7CE856E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1832001"/>
                <a:ext cx="3983478" cy="1604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GB" sz="2400" dirty="0"/>
                  <a:t>It is a rotation of a semi-circle around the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2400" dirty="0"/>
                  <a:t>-axis, between the limits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2400" dirty="0"/>
                  <a:t> (where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2400" dirty="0"/>
                  <a:t> is the radius).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832001"/>
                <a:ext cx="3983478" cy="1604735"/>
              </a:xfrm>
              <a:prstGeom prst="rect">
                <a:avLst/>
              </a:prstGeom>
              <a:blipFill>
                <a:blip r:embed="rId4"/>
                <a:stretch>
                  <a:fillRect l="-4747" t="-4943" r="-3982" b="-10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33FAA07-CADF-410C-B044-18AFED1E685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0085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1935204"/>
                <a:ext cx="3983478" cy="3120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The formula for volume of revolution is: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and the formula for a circle is: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935204"/>
                <a:ext cx="3983478" cy="3120662"/>
              </a:xfrm>
              <a:prstGeom prst="rect">
                <a:avLst/>
              </a:prstGeom>
              <a:blipFill>
                <a:blip r:embed="rId4"/>
                <a:stretch>
                  <a:fillRect l="-4747" t="-23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0D0E50B-0985-478E-9CFD-915FFB814E9D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C95EF826-4E95-42FB-9A2E-698342F568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02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39" y="1027057"/>
            <a:ext cx="76424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828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2054721"/>
                <a:ext cx="3983478" cy="2085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Rearranging to isolate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2054721"/>
                <a:ext cx="3983478" cy="2085443"/>
              </a:xfrm>
              <a:prstGeom prst="rect">
                <a:avLst/>
              </a:prstGeom>
              <a:blipFill>
                <a:blip r:embed="rId4"/>
                <a:stretch>
                  <a:fillRect l="-4747" t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F0AA542C-6FD8-4164-A32B-066100B559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7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911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834631"/>
                <a:ext cx="3892848" cy="28097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Integrating between the limits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2400" dirty="0"/>
                  <a:t>:</a:t>
                </a:r>
              </a:p>
              <a:p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400" dirty="0"/>
              </a:p>
              <a:p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nary>
                        <m:nary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834631"/>
                <a:ext cx="3892848" cy="2809744"/>
              </a:xfrm>
              <a:prstGeom prst="rect">
                <a:avLst/>
              </a:prstGeom>
              <a:blipFill>
                <a:blip r:embed="rId4"/>
                <a:stretch>
                  <a:fillRect l="-4859" t="-2820" r="-23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36F840A-8E2D-4C61-A71C-D3F95F30A412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7AAFF9E2-9E36-41E2-8E70-BAFAB229EB4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23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08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946097"/>
                <a:ext cx="3468459" cy="2589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nary>
                        <m:nary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fr-CH" sz="2400" dirty="0"/>
              </a:p>
              <a:p>
                <a:endParaRPr lang="fr-CH" sz="2400" dirty="0"/>
              </a:p>
              <a:p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nary>
                      <m:nary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CH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fr-CH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endParaRPr lang="fr-CH" sz="2400" dirty="0"/>
              </a:p>
              <a:p>
                <a:endParaRPr lang="en-US" sz="2400" dirty="0"/>
              </a:p>
              <a:p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f>
                      <m:fPr>
                        <m:type m:val="noBar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946097"/>
                <a:ext cx="3468459" cy="25898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A0FD8AA-71EE-4F5A-A747-062A76B071DA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B3531035-6BDB-43AD-B2F1-4ECE6ED62D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74" y="1878931"/>
            <a:ext cx="3811020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8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4156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1978950"/>
                <a:ext cx="4369926" cy="3971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fr-CH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f>
                      <m:fPr>
                        <m:type m:val="noBar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d>
                        <m:dPr>
                          <m:begChr m:val="["/>
                          <m:endChr m:val="]"/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fr-CH" sz="2400" dirty="0"/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d>
                      <m:dPr>
                        <m:begChr m:val="["/>
                        <m:endChr m:val="]"/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fr-CH" sz="2400" dirty="0"/>
                  <a:t>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978950"/>
                <a:ext cx="4369926" cy="39712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8F30A44-5B08-4002-8230-4BBDD2580C01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1D9A0E39-E4E6-4956-8C99-5938FA56823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8164" y="1878931"/>
            <a:ext cx="3457929" cy="3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002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3826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972417"/>
                <a:ext cx="4475281" cy="31527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Now try to see if you can do the same for the volume of a cone.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 gradient of the line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This leads to the equation of the line as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and the limits for the integration will be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972417"/>
                <a:ext cx="4475281" cy="3152786"/>
              </a:xfrm>
              <a:prstGeom prst="rect">
                <a:avLst/>
              </a:prstGeom>
              <a:blipFill>
                <a:blip r:embed="rId5"/>
                <a:stretch>
                  <a:fillRect l="-4223" t="-2515" r="-5177" b="-4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30946E4-E536-4908-A183-07C5B52A20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146" y="2320507"/>
            <a:ext cx="2766614" cy="22169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CF411F-ECCF-4175-8EA9-0B38E67BAC8B}"/>
              </a:ext>
            </a:extLst>
          </p:cNvPr>
          <p:cNvSpPr txBox="1"/>
          <p:nvPr/>
        </p:nvSpPr>
        <p:spPr>
          <a:xfrm>
            <a:off x="828239" y="1027057"/>
            <a:ext cx="77504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Familiar applications of volume of revolution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2701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323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Calculus Familiar applications of volume of revolution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79</cp:revision>
  <dcterms:created xsi:type="dcterms:W3CDTF">2018-08-21T14:08:13Z</dcterms:created>
  <dcterms:modified xsi:type="dcterms:W3CDTF">2019-07-08T09:25:33Z</dcterms:modified>
</cp:coreProperties>
</file>