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4" r:id="rId3"/>
    <p:sldId id="289" r:id="rId4"/>
    <p:sldId id="285" r:id="rId5"/>
    <p:sldId id="286" r:id="rId6"/>
    <p:sldId id="264" r:id="rId7"/>
    <p:sldId id="287" r:id="rId8"/>
    <p:sldId id="28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E6762E-EECF-48A2-962A-87BD3EB9AC2B}" v="23" dt="2019-05-18T12:54:02.1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55" autoAdjust="0"/>
    <p:restoredTop sz="94660"/>
  </p:normalViewPr>
  <p:slideViewPr>
    <p:cSldViewPr snapToGrid="0">
      <p:cViewPr varScale="1">
        <p:scale>
          <a:sx n="83" d="100"/>
          <a:sy n="83" d="100"/>
        </p:scale>
        <p:origin x="102"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Coulson" userId="c8c65609029ae322" providerId="LiveId" clId="{5AE6762E-EECF-48A2-962A-87BD3EB9AC2B}"/>
    <pc:docChg chg="undo custSel modSld">
      <pc:chgData name="Andrew Coulson" userId="c8c65609029ae322" providerId="LiveId" clId="{5AE6762E-EECF-48A2-962A-87BD3EB9AC2B}" dt="2019-05-18T12:54:07.956" v="325" actId="403"/>
      <pc:docMkLst>
        <pc:docMk/>
      </pc:docMkLst>
      <pc:sldChg chg="modSp">
        <pc:chgData name="Andrew Coulson" userId="c8c65609029ae322" providerId="LiveId" clId="{5AE6762E-EECF-48A2-962A-87BD3EB9AC2B}" dt="2019-05-17T12:49:20.477" v="295" actId="6549"/>
        <pc:sldMkLst>
          <pc:docMk/>
          <pc:sldMk cId="4214131450" sldId="256"/>
        </pc:sldMkLst>
        <pc:spChg chg="mod">
          <ac:chgData name="Andrew Coulson" userId="c8c65609029ae322" providerId="LiveId" clId="{5AE6762E-EECF-48A2-962A-87BD3EB9AC2B}" dt="2019-05-17T12:49:15.937" v="291" actId="20577"/>
          <ac:spMkLst>
            <pc:docMk/>
            <pc:sldMk cId="4214131450" sldId="256"/>
            <ac:spMk id="2" creationId="{3FE3D89D-DA8D-4379-B0A2-7A629D27A1E3}"/>
          </ac:spMkLst>
        </pc:spChg>
        <pc:spChg chg="mod">
          <ac:chgData name="Andrew Coulson" userId="c8c65609029ae322" providerId="LiveId" clId="{5AE6762E-EECF-48A2-962A-87BD3EB9AC2B}" dt="2019-05-17T12:49:20.477" v="295" actId="6549"/>
          <ac:spMkLst>
            <pc:docMk/>
            <pc:sldMk cId="4214131450" sldId="256"/>
            <ac:spMk id="16" creationId="{93E72B22-8C9F-1D4C-9885-53685F833837}"/>
          </ac:spMkLst>
        </pc:spChg>
      </pc:sldChg>
      <pc:sldChg chg="addSp delSp modSp">
        <pc:chgData name="Andrew Coulson" userId="c8c65609029ae322" providerId="LiveId" clId="{5AE6762E-EECF-48A2-962A-87BD3EB9AC2B}" dt="2019-05-17T12:50:17.893" v="315" actId="6549"/>
        <pc:sldMkLst>
          <pc:docMk/>
          <pc:sldMk cId="2059355579" sldId="264"/>
        </pc:sldMkLst>
        <pc:spChg chg="mod">
          <ac:chgData name="Andrew Coulson" userId="c8c65609029ae322" providerId="LiveId" clId="{5AE6762E-EECF-48A2-962A-87BD3EB9AC2B}" dt="2019-05-17T12:50:17.893" v="315" actId="6549"/>
          <ac:spMkLst>
            <pc:docMk/>
            <pc:sldMk cId="2059355579" sldId="264"/>
            <ac:spMk id="7" creationId="{DCFCAB32-5000-8243-AB87-EDBDE7FF3F8E}"/>
          </ac:spMkLst>
        </pc:spChg>
        <pc:spChg chg="mod">
          <ac:chgData name="Andrew Coulson" userId="c8c65609029ae322" providerId="LiveId" clId="{5AE6762E-EECF-48A2-962A-87BD3EB9AC2B}" dt="2019-05-15T10:32:38.335" v="123" actId="403"/>
          <ac:spMkLst>
            <pc:docMk/>
            <pc:sldMk cId="2059355579" sldId="264"/>
            <ac:spMk id="17" creationId="{279C5AE9-FA19-8E4C-8236-5A8DBD40221C}"/>
          </ac:spMkLst>
        </pc:spChg>
        <pc:spChg chg="del">
          <ac:chgData name="Andrew Coulson" userId="c8c65609029ae322" providerId="LiveId" clId="{5AE6762E-EECF-48A2-962A-87BD3EB9AC2B}" dt="2019-05-01T14:38:10.683" v="1" actId="478"/>
          <ac:spMkLst>
            <pc:docMk/>
            <pc:sldMk cId="2059355579" sldId="264"/>
            <ac:spMk id="23" creationId="{BB62A845-9AD4-C246-8630-A28AB0363A9D}"/>
          </ac:spMkLst>
        </pc:spChg>
        <pc:spChg chg="del">
          <ac:chgData name="Andrew Coulson" userId="c8c65609029ae322" providerId="LiveId" clId="{5AE6762E-EECF-48A2-962A-87BD3EB9AC2B}" dt="2019-05-11T11:00:31.841" v="90" actId="478"/>
          <ac:spMkLst>
            <pc:docMk/>
            <pc:sldMk cId="2059355579" sldId="264"/>
            <ac:spMk id="24" creationId="{0A5125F2-AEF2-C849-AB32-C8679AF63037}"/>
          </ac:spMkLst>
        </pc:spChg>
        <pc:spChg chg="mod">
          <ac:chgData name="Andrew Coulson" userId="c8c65609029ae322" providerId="LiveId" clId="{5AE6762E-EECF-48A2-962A-87BD3EB9AC2B}" dt="2019-05-15T10:33:17.996" v="192" actId="403"/>
          <ac:spMkLst>
            <pc:docMk/>
            <pc:sldMk cId="2059355579" sldId="264"/>
            <ac:spMk id="25" creationId="{9D73334D-0218-E445-BEC2-D9045A2A0133}"/>
          </ac:spMkLst>
        </pc:spChg>
        <pc:graphicFrameChg chg="add del modGraphic">
          <ac:chgData name="Andrew Coulson" userId="c8c65609029ae322" providerId="LiveId" clId="{5AE6762E-EECF-48A2-962A-87BD3EB9AC2B}" dt="2019-05-11T11:01:38.768" v="99" actId="27309"/>
          <ac:graphicFrameMkLst>
            <pc:docMk/>
            <pc:sldMk cId="2059355579" sldId="264"/>
            <ac:graphicFrameMk id="11" creationId="{174B27F3-FA7A-4B46-824B-85893EB49814}"/>
          </ac:graphicFrameMkLst>
        </pc:graphicFrameChg>
        <pc:picChg chg="add mod">
          <ac:chgData name="Andrew Coulson" userId="c8c65609029ae322" providerId="LiveId" clId="{5AE6762E-EECF-48A2-962A-87BD3EB9AC2B}" dt="2019-05-15T10:33:38.846" v="209" actId="1036"/>
          <ac:picMkLst>
            <pc:docMk/>
            <pc:sldMk cId="2059355579" sldId="264"/>
            <ac:picMk id="4" creationId="{9E22B72C-88D6-420A-A74E-6BBCF2E8C748}"/>
          </ac:picMkLst>
        </pc:picChg>
        <pc:picChg chg="add mod">
          <ac:chgData name="Andrew Coulson" userId="c8c65609029ae322" providerId="LiveId" clId="{5AE6762E-EECF-48A2-962A-87BD3EB9AC2B}" dt="2019-05-15T10:33:38.846" v="209" actId="1036"/>
          <ac:picMkLst>
            <pc:docMk/>
            <pc:sldMk cId="2059355579" sldId="264"/>
            <ac:picMk id="5" creationId="{35DE7A44-800D-45D8-A908-7D9975FF4C28}"/>
          </ac:picMkLst>
        </pc:picChg>
        <pc:picChg chg="del">
          <ac:chgData name="Andrew Coulson" userId="c8c65609029ae322" providerId="LiveId" clId="{5AE6762E-EECF-48A2-962A-87BD3EB9AC2B}" dt="2019-05-01T14:38:08.531" v="0" actId="478"/>
          <ac:picMkLst>
            <pc:docMk/>
            <pc:sldMk cId="2059355579" sldId="264"/>
            <ac:picMk id="21" creationId="{E4012C29-D691-8A4E-9FF2-C89E7DD777A4}"/>
          </ac:picMkLst>
        </pc:picChg>
        <pc:picChg chg="del">
          <ac:chgData name="Andrew Coulson" userId="c8c65609029ae322" providerId="LiveId" clId="{5AE6762E-EECF-48A2-962A-87BD3EB9AC2B}" dt="2019-05-11T11:00:30.052" v="89" actId="478"/>
          <ac:picMkLst>
            <pc:docMk/>
            <pc:sldMk cId="2059355579" sldId="264"/>
            <ac:picMk id="22" creationId="{D7CCD375-C02C-074F-A55A-D109CD921BC0}"/>
          </ac:picMkLst>
        </pc:picChg>
      </pc:sldChg>
      <pc:sldChg chg="modSp">
        <pc:chgData name="Andrew Coulson" userId="c8c65609029ae322" providerId="LiveId" clId="{5AE6762E-EECF-48A2-962A-87BD3EB9AC2B}" dt="2019-05-17T12:49:27.131" v="299" actId="6549"/>
        <pc:sldMkLst>
          <pc:docMk/>
          <pc:sldMk cId="2213325714" sldId="284"/>
        </pc:sldMkLst>
        <pc:spChg chg="mod">
          <ac:chgData name="Andrew Coulson" userId="c8c65609029ae322" providerId="LiveId" clId="{5AE6762E-EECF-48A2-962A-87BD3EB9AC2B}" dt="2019-05-15T10:27:40.071" v="111" actId="1076"/>
          <ac:spMkLst>
            <pc:docMk/>
            <pc:sldMk cId="2213325714" sldId="284"/>
            <ac:spMk id="5" creationId="{9DA6E5A7-E325-D14A-B292-DF83A6FEE71C}"/>
          </ac:spMkLst>
        </pc:spChg>
        <pc:spChg chg="mod">
          <ac:chgData name="Andrew Coulson" userId="c8c65609029ae322" providerId="LiveId" clId="{5AE6762E-EECF-48A2-962A-87BD3EB9AC2B}" dt="2019-05-17T12:49:27.131" v="299" actId="6549"/>
          <ac:spMkLst>
            <pc:docMk/>
            <pc:sldMk cId="2213325714" sldId="284"/>
            <ac:spMk id="7" creationId="{DCFCAB32-5000-8243-AB87-EDBDE7FF3F8E}"/>
          </ac:spMkLst>
        </pc:spChg>
        <pc:spChg chg="mod">
          <ac:chgData name="Andrew Coulson" userId="c8c65609029ae322" providerId="LiveId" clId="{5AE6762E-EECF-48A2-962A-87BD3EB9AC2B}" dt="2019-05-15T10:27:30.770" v="110" actId="255"/>
          <ac:spMkLst>
            <pc:docMk/>
            <pc:sldMk cId="2213325714" sldId="284"/>
            <ac:spMk id="11" creationId="{E796788A-AAF6-0B40-BE8F-18DD9376B22C}"/>
          </ac:spMkLst>
        </pc:spChg>
      </pc:sldChg>
      <pc:sldChg chg="modSp">
        <pc:chgData name="Andrew Coulson" userId="c8c65609029ae322" providerId="LiveId" clId="{5AE6762E-EECF-48A2-962A-87BD3EB9AC2B}" dt="2019-05-17T12:49:55.491" v="307" actId="6549"/>
        <pc:sldMkLst>
          <pc:docMk/>
          <pc:sldMk cId="1994712978" sldId="285"/>
        </pc:sldMkLst>
        <pc:spChg chg="mod">
          <ac:chgData name="Andrew Coulson" userId="c8c65609029ae322" providerId="LiveId" clId="{5AE6762E-EECF-48A2-962A-87BD3EB9AC2B}" dt="2019-05-15T10:31:07.794" v="117" actId="1076"/>
          <ac:spMkLst>
            <pc:docMk/>
            <pc:sldMk cId="1994712978" sldId="285"/>
            <ac:spMk id="5" creationId="{9DA6E5A7-E325-D14A-B292-DF83A6FEE71C}"/>
          </ac:spMkLst>
        </pc:spChg>
        <pc:spChg chg="mod">
          <ac:chgData name="Andrew Coulson" userId="c8c65609029ae322" providerId="LiveId" clId="{5AE6762E-EECF-48A2-962A-87BD3EB9AC2B}" dt="2019-05-17T12:49:55.491" v="307" actId="6549"/>
          <ac:spMkLst>
            <pc:docMk/>
            <pc:sldMk cId="1994712978" sldId="285"/>
            <ac:spMk id="7" creationId="{DCFCAB32-5000-8243-AB87-EDBDE7FF3F8E}"/>
          </ac:spMkLst>
        </pc:spChg>
        <pc:spChg chg="mod">
          <ac:chgData name="Andrew Coulson" userId="c8c65609029ae322" providerId="LiveId" clId="{5AE6762E-EECF-48A2-962A-87BD3EB9AC2B}" dt="2019-05-15T10:31:29.534" v="119" actId="948"/>
          <ac:spMkLst>
            <pc:docMk/>
            <pc:sldMk cId="1994712978" sldId="285"/>
            <ac:spMk id="11" creationId="{E796788A-AAF6-0B40-BE8F-18DD9376B22C}"/>
          </ac:spMkLst>
        </pc:spChg>
      </pc:sldChg>
      <pc:sldChg chg="modSp">
        <pc:chgData name="Andrew Coulson" userId="c8c65609029ae322" providerId="LiveId" clId="{5AE6762E-EECF-48A2-962A-87BD3EB9AC2B}" dt="2019-05-18T12:53:40.697" v="323" actId="1076"/>
        <pc:sldMkLst>
          <pc:docMk/>
          <pc:sldMk cId="3851296462" sldId="286"/>
        </pc:sldMkLst>
        <pc:spChg chg="mod">
          <ac:chgData name="Andrew Coulson" userId="c8c65609029ae322" providerId="LiveId" clId="{5AE6762E-EECF-48A2-962A-87BD3EB9AC2B}" dt="2019-05-18T12:53:40.697" v="323" actId="1076"/>
          <ac:spMkLst>
            <pc:docMk/>
            <pc:sldMk cId="3851296462" sldId="286"/>
            <ac:spMk id="5" creationId="{9DA6E5A7-E325-D14A-B292-DF83A6FEE71C}"/>
          </ac:spMkLst>
        </pc:spChg>
        <pc:spChg chg="mod">
          <ac:chgData name="Andrew Coulson" userId="c8c65609029ae322" providerId="LiveId" clId="{5AE6762E-EECF-48A2-962A-87BD3EB9AC2B}" dt="2019-05-17T12:50:10.783" v="311" actId="6549"/>
          <ac:spMkLst>
            <pc:docMk/>
            <pc:sldMk cId="3851296462" sldId="286"/>
            <ac:spMk id="7" creationId="{DCFCAB32-5000-8243-AB87-EDBDE7FF3F8E}"/>
          </ac:spMkLst>
        </pc:spChg>
        <pc:spChg chg="mod">
          <ac:chgData name="Andrew Coulson" userId="c8c65609029ae322" providerId="LiveId" clId="{5AE6762E-EECF-48A2-962A-87BD3EB9AC2B}" dt="2019-05-18T12:53:35.024" v="322" actId="1076"/>
          <ac:spMkLst>
            <pc:docMk/>
            <pc:sldMk cId="3851296462" sldId="286"/>
            <ac:spMk id="11" creationId="{E796788A-AAF6-0B40-BE8F-18DD9376B22C}"/>
          </ac:spMkLst>
        </pc:spChg>
      </pc:sldChg>
      <pc:sldChg chg="addSp delSp modSp">
        <pc:chgData name="Andrew Coulson" userId="c8c65609029ae322" providerId="LiveId" clId="{5AE6762E-EECF-48A2-962A-87BD3EB9AC2B}" dt="2019-05-18T12:54:07.956" v="325" actId="403"/>
        <pc:sldMkLst>
          <pc:docMk/>
          <pc:sldMk cId="1087972022" sldId="287"/>
        </pc:sldMkLst>
        <pc:spChg chg="mod">
          <ac:chgData name="Andrew Coulson" userId="c8c65609029ae322" providerId="LiveId" clId="{5AE6762E-EECF-48A2-962A-87BD3EB9AC2B}" dt="2019-05-17T12:50:24.040" v="319" actId="6549"/>
          <ac:spMkLst>
            <pc:docMk/>
            <pc:sldMk cId="1087972022" sldId="287"/>
            <ac:spMk id="7" creationId="{DCFCAB32-5000-8243-AB87-EDBDE7FF3F8E}"/>
          </ac:spMkLst>
        </pc:spChg>
        <pc:spChg chg="mod">
          <ac:chgData name="Andrew Coulson" userId="c8c65609029ae322" providerId="LiveId" clId="{5AE6762E-EECF-48A2-962A-87BD3EB9AC2B}" dt="2019-05-18T12:54:07.956" v="325" actId="403"/>
          <ac:spMkLst>
            <pc:docMk/>
            <pc:sldMk cId="1087972022" sldId="287"/>
            <ac:spMk id="14" creationId="{DCF2E1E6-7BB4-6F47-A3EC-41C0EDE2A516}"/>
          </ac:spMkLst>
        </pc:spChg>
        <pc:spChg chg="mod">
          <ac:chgData name="Andrew Coulson" userId="c8c65609029ae322" providerId="LiveId" clId="{5AE6762E-EECF-48A2-962A-87BD3EB9AC2B}" dt="2019-05-15T10:36:01.179" v="257" actId="1076"/>
          <ac:spMkLst>
            <pc:docMk/>
            <pc:sldMk cId="1087972022" sldId="287"/>
            <ac:spMk id="17" creationId="{279C5AE9-FA19-8E4C-8236-5A8DBD40221C}"/>
          </ac:spMkLst>
        </pc:spChg>
        <pc:spChg chg="del">
          <ac:chgData name="Andrew Coulson" userId="c8c65609029ae322" providerId="LiveId" clId="{5AE6762E-EECF-48A2-962A-87BD3EB9AC2B}" dt="2019-05-01T14:39:15.759" v="8" actId="478"/>
          <ac:spMkLst>
            <pc:docMk/>
            <pc:sldMk cId="1087972022" sldId="287"/>
            <ac:spMk id="22" creationId="{F2CBE4CA-FA66-FF49-BBC8-2040D4AD205A}"/>
          </ac:spMkLst>
        </pc:spChg>
        <pc:spChg chg="del">
          <ac:chgData name="Andrew Coulson" userId="c8c65609029ae322" providerId="LiveId" clId="{5AE6762E-EECF-48A2-962A-87BD3EB9AC2B}" dt="2019-05-11T11:01:48.279" v="101" actId="478"/>
          <ac:spMkLst>
            <pc:docMk/>
            <pc:sldMk cId="1087972022" sldId="287"/>
            <ac:spMk id="23" creationId="{BB7B258B-D091-5343-9C04-EBB9E8146F65}"/>
          </ac:spMkLst>
        </pc:spChg>
        <pc:spChg chg="mod">
          <ac:chgData name="Andrew Coulson" userId="c8c65609029ae322" providerId="LiveId" clId="{5AE6762E-EECF-48A2-962A-87BD3EB9AC2B}" dt="2019-05-18T12:54:02.113" v="324" actId="403"/>
          <ac:spMkLst>
            <pc:docMk/>
            <pc:sldMk cId="1087972022" sldId="287"/>
            <ac:spMk id="24" creationId="{E62ED0A1-19C9-7546-AF08-9F2D162F9BF9}"/>
          </ac:spMkLst>
        </pc:spChg>
        <pc:picChg chg="add mod">
          <ac:chgData name="Andrew Coulson" userId="c8c65609029ae322" providerId="LiveId" clId="{5AE6762E-EECF-48A2-962A-87BD3EB9AC2B}" dt="2019-05-15T10:35:49.637" v="256" actId="1036"/>
          <ac:picMkLst>
            <pc:docMk/>
            <pc:sldMk cId="1087972022" sldId="287"/>
            <ac:picMk id="13" creationId="{ADEF830C-3421-4145-B167-99E6374E3622}"/>
          </ac:picMkLst>
        </pc:picChg>
        <pc:picChg chg="del">
          <ac:chgData name="Andrew Coulson" userId="c8c65609029ae322" providerId="LiveId" clId="{5AE6762E-EECF-48A2-962A-87BD3EB9AC2B}" dt="2019-05-01T14:39:21.397" v="9" actId="478"/>
          <ac:picMkLst>
            <pc:docMk/>
            <pc:sldMk cId="1087972022" sldId="287"/>
            <ac:picMk id="15" creationId="{DCCCDFB0-2AF9-9C4F-8013-C3EC3DAF8994}"/>
          </ac:picMkLst>
        </pc:picChg>
        <pc:picChg chg="add mod">
          <ac:chgData name="Andrew Coulson" userId="c8c65609029ae322" providerId="LiveId" clId="{5AE6762E-EECF-48A2-962A-87BD3EB9AC2B}" dt="2019-05-15T10:35:49.637" v="256" actId="1036"/>
          <ac:picMkLst>
            <pc:docMk/>
            <pc:sldMk cId="1087972022" sldId="287"/>
            <ac:picMk id="16" creationId="{BD605B6C-22F4-4782-B329-452A8EE9A7CA}"/>
          </ac:picMkLst>
        </pc:picChg>
        <pc:picChg chg="del">
          <ac:chgData name="Andrew Coulson" userId="c8c65609029ae322" providerId="LiveId" clId="{5AE6762E-EECF-48A2-962A-87BD3EB9AC2B}" dt="2019-05-11T11:01:46.597" v="100" actId="478"/>
          <ac:picMkLst>
            <pc:docMk/>
            <pc:sldMk cId="1087972022" sldId="287"/>
            <ac:picMk id="21" creationId="{D82AEE4D-0C9D-CC42-B69C-840B6B9214AA}"/>
          </ac:picMkLst>
        </pc:picChg>
      </pc:sldChg>
      <pc:sldChg chg="addSp delSp modSp">
        <pc:chgData name="Andrew Coulson" userId="c8c65609029ae322" providerId="LiveId" clId="{5AE6762E-EECF-48A2-962A-87BD3EB9AC2B}" dt="2019-05-17T12:50:32.141" v="321" actId="20577"/>
        <pc:sldMkLst>
          <pc:docMk/>
          <pc:sldMk cId="1595711473" sldId="288"/>
        </pc:sldMkLst>
        <pc:spChg chg="del">
          <ac:chgData name="Andrew Coulson" userId="c8c65609029ae322" providerId="LiveId" clId="{5AE6762E-EECF-48A2-962A-87BD3EB9AC2B}" dt="2019-05-01T14:39:34.268" v="13" actId="478"/>
          <ac:spMkLst>
            <pc:docMk/>
            <pc:sldMk cId="1595711473" sldId="288"/>
            <ac:spMk id="3" creationId="{22866016-0A82-404A-80D4-21F0B202E0ED}"/>
          </ac:spMkLst>
        </pc:spChg>
        <pc:spChg chg="mod">
          <ac:chgData name="Andrew Coulson" userId="c8c65609029ae322" providerId="LiveId" clId="{5AE6762E-EECF-48A2-962A-87BD3EB9AC2B}" dt="2019-05-17T12:50:32.141" v="321" actId="20577"/>
          <ac:spMkLst>
            <pc:docMk/>
            <pc:sldMk cId="1595711473" sldId="288"/>
            <ac:spMk id="7" creationId="{DCFCAB32-5000-8243-AB87-EDBDE7FF3F8E}"/>
          </ac:spMkLst>
        </pc:spChg>
        <pc:spChg chg="add">
          <ac:chgData name="Andrew Coulson" userId="c8c65609029ae322" providerId="LiveId" clId="{5AE6762E-EECF-48A2-962A-87BD3EB9AC2B}" dt="2019-05-15T10:36:18.948" v="259"/>
          <ac:spMkLst>
            <pc:docMk/>
            <pc:sldMk cId="1595711473" sldId="288"/>
            <ac:spMk id="12" creationId="{78DAF967-527F-4E4D-AFA0-5BCEAF7CFA68}"/>
          </ac:spMkLst>
        </pc:spChg>
        <pc:spChg chg="mod">
          <ac:chgData name="Andrew Coulson" userId="c8c65609029ae322" providerId="LiveId" clId="{5AE6762E-EECF-48A2-962A-87BD3EB9AC2B}" dt="2019-05-15T10:41:06.362" v="290" actId="1035"/>
          <ac:spMkLst>
            <pc:docMk/>
            <pc:sldMk cId="1595711473" sldId="288"/>
            <ac:spMk id="14" creationId="{DCF2E1E6-7BB4-6F47-A3EC-41C0EDE2A516}"/>
          </ac:spMkLst>
        </pc:spChg>
        <pc:spChg chg="del">
          <ac:chgData name="Andrew Coulson" userId="c8c65609029ae322" providerId="LiveId" clId="{5AE6762E-EECF-48A2-962A-87BD3EB9AC2B}" dt="2019-05-11T11:01:55.536" v="104" actId="478"/>
          <ac:spMkLst>
            <pc:docMk/>
            <pc:sldMk cId="1595711473" sldId="288"/>
            <ac:spMk id="16" creationId="{90B4FC41-21E1-1B43-9A76-BCC59D201FFF}"/>
          </ac:spMkLst>
        </pc:spChg>
        <pc:spChg chg="del">
          <ac:chgData name="Andrew Coulson" userId="c8c65609029ae322" providerId="LiveId" clId="{5AE6762E-EECF-48A2-962A-87BD3EB9AC2B}" dt="2019-05-15T10:36:10.898" v="258" actId="478"/>
          <ac:spMkLst>
            <pc:docMk/>
            <pc:sldMk cId="1595711473" sldId="288"/>
            <ac:spMk id="17" creationId="{279C5AE9-FA19-8E4C-8236-5A8DBD40221C}"/>
          </ac:spMkLst>
        </pc:spChg>
        <pc:spChg chg="mod">
          <ac:chgData name="Andrew Coulson" userId="c8c65609029ae322" providerId="LiveId" clId="{5AE6762E-EECF-48A2-962A-87BD3EB9AC2B}" dt="2019-05-15T10:40:50.502" v="282" actId="1076"/>
          <ac:spMkLst>
            <pc:docMk/>
            <pc:sldMk cId="1595711473" sldId="288"/>
            <ac:spMk id="18" creationId="{A6EA6E7D-DF64-E649-BEF4-750CBEE7CEC8}"/>
          </ac:spMkLst>
        </pc:spChg>
        <pc:picChg chg="add">
          <ac:chgData name="Andrew Coulson" userId="c8c65609029ae322" providerId="LiveId" clId="{5AE6762E-EECF-48A2-962A-87BD3EB9AC2B}" dt="2019-05-11T11:01:56.489" v="105"/>
          <ac:picMkLst>
            <pc:docMk/>
            <pc:sldMk cId="1595711473" sldId="288"/>
            <ac:picMk id="13" creationId="{9004A2E9-00BB-4F51-B216-A2CA7514C91E}"/>
          </ac:picMkLst>
        </pc:picChg>
        <pc:picChg chg="add mod">
          <ac:chgData name="Andrew Coulson" userId="c8c65609029ae322" providerId="LiveId" clId="{5AE6762E-EECF-48A2-962A-87BD3EB9AC2B}" dt="2019-05-01T14:39:38.822" v="15" actId="1076"/>
          <ac:picMkLst>
            <pc:docMk/>
            <pc:sldMk cId="1595711473" sldId="288"/>
            <ac:picMk id="15" creationId="{D2165E45-C144-4266-AAA9-DBD4A15E132F}"/>
          </ac:picMkLst>
        </pc:picChg>
        <pc:picChg chg="del">
          <ac:chgData name="Andrew Coulson" userId="c8c65609029ae322" providerId="LiveId" clId="{5AE6762E-EECF-48A2-962A-87BD3EB9AC2B}" dt="2019-05-11T11:01:54.598" v="103" actId="478"/>
          <ac:picMkLst>
            <pc:docMk/>
            <pc:sldMk cId="1595711473" sldId="288"/>
            <ac:picMk id="19" creationId="{0FCF2C66-3381-1940-ADE1-F0AFDA1C89B8}"/>
          </ac:picMkLst>
        </pc:picChg>
        <pc:picChg chg="del">
          <ac:chgData name="Andrew Coulson" userId="c8c65609029ae322" providerId="LiveId" clId="{5AE6762E-EECF-48A2-962A-87BD3EB9AC2B}" dt="2019-05-01T14:39:32.608" v="12" actId="478"/>
          <ac:picMkLst>
            <pc:docMk/>
            <pc:sldMk cId="1595711473" sldId="288"/>
            <ac:picMk id="20" creationId="{6B0F80FA-9704-CF4F-979F-9FB973E91360}"/>
          </ac:picMkLst>
        </pc:picChg>
      </pc:sldChg>
      <pc:sldChg chg="modSp">
        <pc:chgData name="Andrew Coulson" userId="c8c65609029ae322" providerId="LiveId" clId="{5AE6762E-EECF-48A2-962A-87BD3EB9AC2B}" dt="2019-05-17T12:49:47.305" v="303" actId="6549"/>
        <pc:sldMkLst>
          <pc:docMk/>
          <pc:sldMk cId="1323263783" sldId="289"/>
        </pc:sldMkLst>
        <pc:spChg chg="mod">
          <ac:chgData name="Andrew Coulson" userId="c8c65609029ae322" providerId="LiveId" clId="{5AE6762E-EECF-48A2-962A-87BD3EB9AC2B}" dt="2019-05-15T10:28:19.921" v="113" actId="1076"/>
          <ac:spMkLst>
            <pc:docMk/>
            <pc:sldMk cId="1323263783" sldId="289"/>
            <ac:spMk id="5" creationId="{9DA6E5A7-E325-D14A-B292-DF83A6FEE71C}"/>
          </ac:spMkLst>
        </pc:spChg>
        <pc:spChg chg="mod">
          <ac:chgData name="Andrew Coulson" userId="c8c65609029ae322" providerId="LiveId" clId="{5AE6762E-EECF-48A2-962A-87BD3EB9AC2B}" dt="2019-05-17T12:49:47.305" v="303" actId="6549"/>
          <ac:spMkLst>
            <pc:docMk/>
            <pc:sldMk cId="1323263783" sldId="289"/>
            <ac:spMk id="7" creationId="{DCFCAB32-5000-8243-AB87-EDBDE7FF3F8E}"/>
          </ac:spMkLst>
        </pc:spChg>
        <pc:spChg chg="mod">
          <ac:chgData name="Andrew Coulson" userId="c8c65609029ae322" providerId="LiveId" clId="{5AE6762E-EECF-48A2-962A-87BD3EB9AC2B}" dt="2019-05-15T10:28:41.786" v="115" actId="14100"/>
          <ac:spMkLst>
            <pc:docMk/>
            <pc:sldMk cId="1323263783" sldId="289"/>
            <ac:spMk id="11" creationId="{E796788A-AAF6-0B40-BE8F-18DD9376B22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62905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43575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130872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071FF-739A-4F6E-92E3-5B6873161283}"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653124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0071FF-739A-4F6E-92E3-5B6873161283}"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770122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0071FF-739A-4F6E-92E3-5B6873161283}"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495677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0071FF-739A-4F6E-92E3-5B6873161283}" type="datetimeFigureOut">
              <a:rPr lang="en-GB" smtClean="0"/>
              <a:t>08/07/2019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18265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0071FF-739A-4F6E-92E3-5B6873161283}" type="datetimeFigureOut">
              <a:rPr lang="en-GB" smtClean="0"/>
              <a:t>08/07/2019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952449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071FF-739A-4F6E-92E3-5B6873161283}" type="datetimeFigureOut">
              <a:rPr lang="en-GB" smtClean="0"/>
              <a:t>08/07/2019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1245153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2902320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0071FF-739A-4F6E-92E3-5B6873161283}"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C84B48-F84B-45C1-A829-19CC535B537A}" type="slidenum">
              <a:rPr lang="en-GB" smtClean="0"/>
              <a:t>‹#›</a:t>
            </a:fld>
            <a:endParaRPr lang="en-GB"/>
          </a:p>
        </p:txBody>
      </p:sp>
    </p:spTree>
    <p:extLst>
      <p:ext uri="{BB962C8B-B14F-4D97-AF65-F5344CB8AC3E}">
        <p14:creationId xmlns:p14="http://schemas.microsoft.com/office/powerpoint/2010/main" val="344870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0071FF-739A-4F6E-92E3-5B6873161283}" type="datetimeFigureOut">
              <a:rPr lang="en-GB" smtClean="0"/>
              <a:t>08/07/2019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C84B48-F84B-45C1-A829-19CC535B537A}" type="slidenum">
              <a:rPr lang="en-GB" smtClean="0"/>
              <a:t>‹#›</a:t>
            </a:fld>
            <a:endParaRPr lang="en-GB"/>
          </a:p>
        </p:txBody>
      </p:sp>
    </p:spTree>
    <p:extLst>
      <p:ext uri="{BB962C8B-B14F-4D97-AF65-F5344CB8AC3E}">
        <p14:creationId xmlns:p14="http://schemas.microsoft.com/office/powerpoint/2010/main" val="325928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1.xml"/><Relationship Id="rId5" Type="http://schemas.openxmlformats.org/officeDocument/2006/relationships/image" Target="../media/image6.jp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hyperlink" Target="http://www.youtube.com/watch?v=R9m2jck1f9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17F02A-1D11-1140-99AC-CB2B6F296C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9" y="0"/>
            <a:ext cx="9144000" cy="5498352"/>
          </a:xfrm>
          <a:prstGeom prst="rect">
            <a:avLst/>
          </a:prstGeom>
        </p:spPr>
      </p:pic>
      <p:pic>
        <p:nvPicPr>
          <p:cNvPr id="15" name="Picture 14">
            <a:extLst>
              <a:ext uri="{FF2B5EF4-FFF2-40B4-BE49-F238E27FC236}">
                <a16:creationId xmlns:a16="http://schemas.microsoft.com/office/drawing/2014/main" id="{7489E6EE-81A8-BB4A-B0CB-DDA4D84E6215}"/>
              </a:ext>
            </a:extLst>
          </p:cNvPr>
          <p:cNvPicPr>
            <a:picLocks noChangeAspect="1"/>
          </p:cNvPicPr>
          <p:nvPr/>
        </p:nvPicPr>
        <p:blipFill rotWithShape="1">
          <a:blip r:embed="rId3">
            <a:extLst>
              <a:ext uri="{28A0092B-C50C-407E-A947-70E740481C1C}">
                <a14:useLocalDpi xmlns:a14="http://schemas.microsoft.com/office/drawing/2010/main" val="0"/>
              </a:ext>
            </a:extLst>
          </a:blip>
          <a:srcRect b="9618"/>
          <a:stretch/>
        </p:blipFill>
        <p:spPr>
          <a:xfrm>
            <a:off x="-8364" y="5345895"/>
            <a:ext cx="9162803" cy="1502057"/>
          </a:xfrm>
          <a:prstGeom prst="rect">
            <a:avLst/>
          </a:prstGeom>
        </p:spPr>
      </p:pic>
      <p:sp>
        <p:nvSpPr>
          <p:cNvPr id="2" name="Title 1">
            <a:extLst>
              <a:ext uri="{FF2B5EF4-FFF2-40B4-BE49-F238E27FC236}">
                <a16:creationId xmlns:a16="http://schemas.microsoft.com/office/drawing/2014/main" id="{3FE3D89D-DA8D-4379-B0A2-7A629D27A1E3}"/>
              </a:ext>
            </a:extLst>
          </p:cNvPr>
          <p:cNvSpPr>
            <a:spLocks noGrp="1"/>
          </p:cNvSpPr>
          <p:nvPr>
            <p:ph type="ctrTitle"/>
          </p:nvPr>
        </p:nvSpPr>
        <p:spPr>
          <a:xfrm>
            <a:off x="1355084" y="3587232"/>
            <a:ext cx="6858000" cy="1576552"/>
          </a:xfrm>
        </p:spPr>
        <p:txBody>
          <a:bodyPr lIns="0" tIns="0" rIns="0" bIns="0" anchor="t" anchorCtr="0">
            <a:noAutofit/>
          </a:bodyPr>
          <a:lstStyle/>
          <a:p>
            <a:pPr algn="l"/>
            <a:r>
              <a:rPr lang="en-GB" sz="4400" b="1" dirty="0">
                <a:solidFill>
                  <a:srgbClr val="006231"/>
                </a:solidFill>
                <a:latin typeface="+mn-lt"/>
              </a:rPr>
              <a:t>Geometry and trigonometry</a:t>
            </a:r>
            <a:br>
              <a:rPr lang="en-GB" sz="4050" b="1" dirty="0">
                <a:solidFill>
                  <a:schemeClr val="accent6">
                    <a:lumMod val="50000"/>
                  </a:schemeClr>
                </a:solidFill>
                <a:latin typeface="+mn-lt"/>
              </a:rPr>
            </a:br>
            <a:r>
              <a:rPr lang="en-US" sz="3200" dirty="0">
                <a:latin typeface="+mn-lt"/>
              </a:rPr>
              <a:t>Do you speak Babylonian?</a:t>
            </a:r>
            <a:br>
              <a:rPr lang="en-US" sz="2400" dirty="0"/>
            </a:br>
            <a:r>
              <a:rPr lang="en-GB" sz="2400" dirty="0"/>
              <a:t>TOK links: </a:t>
            </a:r>
            <a:r>
              <a:rPr lang="en-GB" sz="2400" i="1" dirty="0"/>
              <a:t>Why do we use radians?</a:t>
            </a:r>
            <a:r>
              <a:rPr lang="en-GB" sz="2400" dirty="0"/>
              <a:t> </a:t>
            </a:r>
            <a:endParaRPr lang="en-GB" sz="2400" dirty="0">
              <a:solidFill>
                <a:schemeClr val="accent6">
                  <a:lumMod val="50000"/>
                </a:schemeClr>
              </a:solidFill>
              <a:latin typeface="+mn-lt"/>
            </a:endParaRPr>
          </a:p>
        </p:txBody>
      </p:sp>
      <p:sp>
        <p:nvSpPr>
          <p:cNvPr id="16" name="TextBox 15">
            <a:extLst>
              <a:ext uri="{FF2B5EF4-FFF2-40B4-BE49-F238E27FC236}">
                <a16:creationId xmlns:a16="http://schemas.microsoft.com/office/drawing/2014/main" id="{93E72B22-8C9F-1D4C-9885-53685F833837}"/>
              </a:ext>
            </a:extLst>
          </p:cNvPr>
          <p:cNvSpPr txBox="1"/>
          <p:nvPr/>
        </p:nvSpPr>
        <p:spPr>
          <a:xfrm>
            <a:off x="274964" y="6183621"/>
            <a:ext cx="3266258" cy="300082"/>
          </a:xfrm>
          <a:prstGeom prst="rect">
            <a:avLst/>
          </a:prstGeom>
          <a:noFill/>
        </p:spPr>
        <p:txBody>
          <a:bodyPr wrap="square" rtlCol="0">
            <a:spAutoFit/>
          </a:bodyPr>
          <a:lstStyle/>
          <a:p>
            <a:r>
              <a:rPr lang="en-GB" sz="1350" dirty="0"/>
              <a:t>© Huw Jones 2019</a:t>
            </a:r>
          </a:p>
        </p:txBody>
      </p:sp>
      <p:sp>
        <p:nvSpPr>
          <p:cNvPr id="5" name="TextBox 4">
            <a:extLst>
              <a:ext uri="{FF2B5EF4-FFF2-40B4-BE49-F238E27FC236}">
                <a16:creationId xmlns:a16="http://schemas.microsoft.com/office/drawing/2014/main" id="{041CED25-D2DE-3041-92ED-F11C47798774}"/>
              </a:ext>
            </a:extLst>
          </p:cNvPr>
          <p:cNvSpPr txBox="1"/>
          <p:nvPr/>
        </p:nvSpPr>
        <p:spPr>
          <a:xfrm>
            <a:off x="1355084" y="2381461"/>
            <a:ext cx="6472180" cy="492443"/>
          </a:xfrm>
          <a:prstGeom prst="rect">
            <a:avLst/>
          </a:prstGeom>
          <a:noFill/>
        </p:spPr>
        <p:txBody>
          <a:bodyPr wrap="square" lIns="0" tIns="0" rIns="0" bIns="0" rtlCol="0">
            <a:spAutoFit/>
          </a:bodyPr>
          <a:lstStyle/>
          <a:p>
            <a:pPr algn="ctr"/>
            <a:r>
              <a:rPr lang="en-US" sz="3200" dirty="0">
                <a:solidFill>
                  <a:schemeClr val="bg1"/>
                </a:solidFill>
              </a:rPr>
              <a:t>ANALYSIS AND APPROACHES </a:t>
            </a:r>
            <a:r>
              <a:rPr lang="en-US" sz="3200" b="1" dirty="0">
                <a:solidFill>
                  <a:schemeClr val="bg1"/>
                </a:solidFill>
              </a:rPr>
              <a:t>HL</a:t>
            </a:r>
          </a:p>
        </p:txBody>
      </p:sp>
    </p:spTree>
    <p:extLst>
      <p:ext uri="{BB962C8B-B14F-4D97-AF65-F5344CB8AC3E}">
        <p14:creationId xmlns:p14="http://schemas.microsoft.com/office/powerpoint/2010/main" val="4214131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HL</a:t>
            </a:r>
          </a:p>
        </p:txBody>
      </p:sp>
      <p:sp>
        <p:nvSpPr>
          <p:cNvPr id="5" name="TextBox 4">
            <a:extLst>
              <a:ext uri="{FF2B5EF4-FFF2-40B4-BE49-F238E27FC236}">
                <a16:creationId xmlns:a16="http://schemas.microsoft.com/office/drawing/2014/main" id="{9DA6E5A7-E325-D14A-B292-DF83A6FEE71C}"/>
              </a:ext>
            </a:extLst>
          </p:cNvPr>
          <p:cNvSpPr txBox="1"/>
          <p:nvPr/>
        </p:nvSpPr>
        <p:spPr>
          <a:xfrm>
            <a:off x="828239" y="897210"/>
            <a:ext cx="6850380" cy="492443"/>
          </a:xfrm>
          <a:prstGeom prst="rect">
            <a:avLst/>
          </a:prstGeom>
          <a:noFill/>
        </p:spPr>
        <p:txBody>
          <a:bodyPr wrap="square" lIns="0" tIns="0" rIns="0" bIns="0" rtlCol="0">
            <a:spAutoFit/>
          </a:bodyPr>
          <a:lstStyle/>
          <a:p>
            <a:r>
              <a:rPr lang="en-US" sz="3200" b="1" dirty="0"/>
              <a:t>Do you speak Babylonian?</a:t>
            </a:r>
            <a:endParaRPr lang="en-US" sz="2000" b="1" dirty="0"/>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781647"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39" y="1574937"/>
            <a:ext cx="7859463" cy="4167166"/>
          </a:xfrm>
          <a:prstGeom prst="rect">
            <a:avLst/>
          </a:prstGeom>
          <a:noFill/>
        </p:spPr>
        <p:txBody>
          <a:bodyPr wrap="square" lIns="0" tIns="0" rIns="0" bIns="0" rtlCol="0">
            <a:spAutoFit/>
          </a:bodyPr>
          <a:lstStyle/>
          <a:p>
            <a:pPr>
              <a:lnSpc>
                <a:spcPct val="110000"/>
              </a:lnSpc>
              <a:spcAft>
                <a:spcPts val="1200"/>
              </a:spcAft>
            </a:pPr>
            <a:r>
              <a:rPr lang="en-GB" sz="2200" dirty="0"/>
              <a:t>Have you ever wondered why there are 360 degrees in a circle?</a:t>
            </a:r>
          </a:p>
          <a:p>
            <a:pPr>
              <a:lnSpc>
                <a:spcPct val="110000"/>
              </a:lnSpc>
              <a:spcAft>
                <a:spcPts val="1200"/>
              </a:spcAft>
            </a:pPr>
            <a:r>
              <a:rPr lang="en-GB" sz="2200" dirty="0"/>
              <a:t>So much of our measurement is carried out in factors and multiples of 10 – think of percentages, money and metric measurements of weight and distance.</a:t>
            </a:r>
          </a:p>
          <a:p>
            <a:pPr>
              <a:lnSpc>
                <a:spcPct val="110000"/>
              </a:lnSpc>
              <a:spcAft>
                <a:spcPts val="1200"/>
              </a:spcAft>
            </a:pPr>
            <a:r>
              <a:rPr lang="en-GB" sz="2200" dirty="0"/>
              <a:t>Of course, our entire number system is built around the number 10: 10 × 10 = 100, 10 × 100 = 1000, and numbers are expressed as collections of 1s, 10s, 100s, etc. It is thought that this is because we have 10 fingers each (including thumbs) and ancient humans used their fingers for counting.</a:t>
            </a:r>
          </a:p>
          <a:p>
            <a:pPr>
              <a:lnSpc>
                <a:spcPct val="110000"/>
              </a:lnSpc>
              <a:spcAft>
                <a:spcPts val="1200"/>
              </a:spcAft>
            </a:pPr>
            <a:r>
              <a:rPr lang="en-GB" sz="2200" dirty="0"/>
              <a:t>So why, as we saw previously, are angles measured out of 360?</a:t>
            </a:r>
          </a:p>
        </p:txBody>
      </p:sp>
    </p:spTree>
    <p:extLst>
      <p:ext uri="{BB962C8B-B14F-4D97-AF65-F5344CB8AC3E}">
        <p14:creationId xmlns:p14="http://schemas.microsoft.com/office/powerpoint/2010/main" val="2213325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close up of text on a white background&#10;&#10;Description automatically generated">
            <a:extLst>
              <a:ext uri="{FF2B5EF4-FFF2-40B4-BE49-F238E27FC236}">
                <a16:creationId xmlns:a16="http://schemas.microsoft.com/office/drawing/2014/main" id="{6F0F48E5-A3BA-4CEF-A741-8CECF32018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2816145"/>
            <a:ext cx="6669539" cy="3334770"/>
          </a:xfrm>
          <a:prstGeom prst="rect">
            <a:avLst/>
          </a:prstGeom>
        </p:spPr>
      </p:pic>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HL</a:t>
            </a:r>
          </a:p>
        </p:txBody>
      </p:sp>
      <p:sp>
        <p:nvSpPr>
          <p:cNvPr id="5" name="TextBox 4">
            <a:extLst>
              <a:ext uri="{FF2B5EF4-FFF2-40B4-BE49-F238E27FC236}">
                <a16:creationId xmlns:a16="http://schemas.microsoft.com/office/drawing/2014/main" id="{9DA6E5A7-E325-D14A-B292-DF83A6FEE71C}"/>
              </a:ext>
            </a:extLst>
          </p:cNvPr>
          <p:cNvSpPr txBox="1"/>
          <p:nvPr/>
        </p:nvSpPr>
        <p:spPr>
          <a:xfrm>
            <a:off x="828240" y="941754"/>
            <a:ext cx="6850380" cy="492443"/>
          </a:xfrm>
          <a:prstGeom prst="rect">
            <a:avLst/>
          </a:prstGeom>
          <a:noFill/>
        </p:spPr>
        <p:txBody>
          <a:bodyPr wrap="square" lIns="0" tIns="0" rIns="0" bIns="0" rtlCol="0">
            <a:spAutoFit/>
          </a:bodyPr>
          <a:lstStyle/>
          <a:p>
            <a:r>
              <a:rPr lang="en-US" sz="3200" b="1" dirty="0"/>
              <a:t>A clue …</a:t>
            </a:r>
            <a:endParaRPr lang="en-US" sz="2000" b="1" dirty="0"/>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166505"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39" y="1574936"/>
            <a:ext cx="3630745" cy="1198470"/>
          </a:xfrm>
          <a:prstGeom prst="rect">
            <a:avLst/>
          </a:prstGeom>
          <a:noFill/>
        </p:spPr>
        <p:txBody>
          <a:bodyPr wrap="square" lIns="0" tIns="0" rIns="0" bIns="0" rtlCol="0">
            <a:spAutoFit/>
          </a:bodyPr>
          <a:lstStyle/>
          <a:p>
            <a:pPr>
              <a:lnSpc>
                <a:spcPct val="110000"/>
              </a:lnSpc>
            </a:pPr>
            <a:r>
              <a:rPr lang="en-GB" sz="2400" dirty="0"/>
              <a:t>We don’t measure everything in factors and multiples of 10 …</a:t>
            </a:r>
          </a:p>
        </p:txBody>
      </p:sp>
      <p:pic>
        <p:nvPicPr>
          <p:cNvPr id="4" name="Picture 3" descr="A clock mounted to the side&#10;&#10;Description automatically generated">
            <a:extLst>
              <a:ext uri="{FF2B5EF4-FFF2-40B4-BE49-F238E27FC236}">
                <a16:creationId xmlns:a16="http://schemas.microsoft.com/office/drawing/2014/main" id="{0B3A9D4A-6476-4F24-B19C-1086C719CC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29100" y="1184082"/>
            <a:ext cx="4406900" cy="2940229"/>
          </a:xfrm>
          <a:prstGeom prst="rect">
            <a:avLst/>
          </a:prstGeom>
        </p:spPr>
      </p:pic>
    </p:spTree>
    <p:extLst>
      <p:ext uri="{BB962C8B-B14F-4D97-AF65-F5344CB8AC3E}">
        <p14:creationId xmlns:p14="http://schemas.microsoft.com/office/powerpoint/2010/main" val="1323263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HL</a:t>
            </a:r>
          </a:p>
        </p:txBody>
      </p:sp>
      <p:sp>
        <p:nvSpPr>
          <p:cNvPr id="5" name="TextBox 4">
            <a:extLst>
              <a:ext uri="{FF2B5EF4-FFF2-40B4-BE49-F238E27FC236}">
                <a16:creationId xmlns:a16="http://schemas.microsoft.com/office/drawing/2014/main" id="{9DA6E5A7-E325-D14A-B292-DF83A6FEE71C}"/>
              </a:ext>
            </a:extLst>
          </p:cNvPr>
          <p:cNvSpPr txBox="1"/>
          <p:nvPr/>
        </p:nvSpPr>
        <p:spPr>
          <a:xfrm>
            <a:off x="828240" y="897210"/>
            <a:ext cx="6850380" cy="492443"/>
          </a:xfrm>
          <a:prstGeom prst="rect">
            <a:avLst/>
          </a:prstGeom>
          <a:noFill/>
        </p:spPr>
        <p:txBody>
          <a:bodyPr wrap="square" lIns="0" tIns="0" rIns="0" bIns="0" rtlCol="0">
            <a:spAutoFit/>
          </a:bodyPr>
          <a:lstStyle/>
          <a:p>
            <a:r>
              <a:rPr lang="en-US" sz="3200" b="1" dirty="0"/>
              <a:t>The proof that you do …</a:t>
            </a:r>
            <a:endParaRPr lang="en-US" sz="2000" b="1" dirty="0"/>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83277" y="6217949"/>
            <a:ext cx="3224694"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38" y="1574937"/>
            <a:ext cx="8028085" cy="4385688"/>
          </a:xfrm>
          <a:prstGeom prst="rect">
            <a:avLst/>
          </a:prstGeom>
          <a:noFill/>
        </p:spPr>
        <p:txBody>
          <a:bodyPr wrap="square" lIns="0" tIns="0" rIns="0" bIns="0" rtlCol="0">
            <a:spAutoFit/>
          </a:bodyPr>
          <a:lstStyle/>
          <a:p>
            <a:pPr>
              <a:lnSpc>
                <a:spcPct val="110000"/>
              </a:lnSpc>
              <a:spcAft>
                <a:spcPts val="1200"/>
              </a:spcAft>
            </a:pPr>
            <a:r>
              <a:rPr lang="en-GB" sz="2200" dirty="0"/>
              <a:t>One theory is that the Babylonians believed there were 360 days in a year, rather than 365, and that they used this same number to measure the Sun’s circular movement across the sky each day.</a:t>
            </a:r>
          </a:p>
          <a:p>
            <a:pPr>
              <a:lnSpc>
                <a:spcPct val="110000"/>
              </a:lnSpc>
              <a:spcAft>
                <a:spcPts val="1200"/>
              </a:spcAft>
            </a:pPr>
            <a:r>
              <a:rPr lang="en-GB" sz="2200" dirty="0"/>
              <a:t>Whether or not there is any truth to this, it is true that the Babylonians used a sexagesimal numeral system, or a base 60 system, as opposed to our base 10 system. Another theory suggests this was also related to a counting system based on the number of fingers on our hands: </a:t>
            </a:r>
            <a:r>
              <a:rPr lang="en-GB" sz="2200" dirty="0">
                <a:hlinkClick r:id="rId4"/>
              </a:rPr>
              <a:t>www.youtube.com/watch?v=R9m2jck1f90</a:t>
            </a:r>
            <a:endParaRPr lang="en-GB" sz="2200" dirty="0"/>
          </a:p>
          <a:p>
            <a:pPr>
              <a:lnSpc>
                <a:spcPct val="110000"/>
              </a:lnSpc>
              <a:spcAft>
                <a:spcPts val="1200"/>
              </a:spcAft>
            </a:pPr>
            <a:r>
              <a:rPr lang="en-GB" sz="2200" dirty="0"/>
              <a:t>The legacy of this system can be seen in the way we measure time – 60 seconds in a minute, 60 minutes in an hour, even 24 hours in a day – and, of course, in geometry.</a:t>
            </a:r>
          </a:p>
        </p:txBody>
      </p:sp>
    </p:spTree>
    <p:extLst>
      <p:ext uri="{BB962C8B-B14F-4D97-AF65-F5344CB8AC3E}">
        <p14:creationId xmlns:p14="http://schemas.microsoft.com/office/powerpoint/2010/main" val="1994712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HL</a:t>
            </a:r>
          </a:p>
        </p:txBody>
      </p:sp>
      <p:sp>
        <p:nvSpPr>
          <p:cNvPr id="5" name="TextBox 4">
            <a:extLst>
              <a:ext uri="{FF2B5EF4-FFF2-40B4-BE49-F238E27FC236}">
                <a16:creationId xmlns:a16="http://schemas.microsoft.com/office/drawing/2014/main" id="{9DA6E5A7-E325-D14A-B292-DF83A6FEE71C}"/>
              </a:ext>
            </a:extLst>
          </p:cNvPr>
          <p:cNvSpPr txBox="1"/>
          <p:nvPr/>
        </p:nvSpPr>
        <p:spPr>
          <a:xfrm>
            <a:off x="828240" y="1119127"/>
            <a:ext cx="6850380" cy="492443"/>
          </a:xfrm>
          <a:prstGeom prst="rect">
            <a:avLst/>
          </a:prstGeom>
          <a:noFill/>
        </p:spPr>
        <p:txBody>
          <a:bodyPr wrap="square" lIns="0" tIns="0" rIns="0" bIns="0" rtlCol="0">
            <a:spAutoFit/>
          </a:bodyPr>
          <a:lstStyle/>
          <a:p>
            <a:r>
              <a:rPr lang="en-US" sz="3200" b="1" dirty="0"/>
              <a:t>Should we speak more Babylonian?</a:t>
            </a:r>
            <a:endParaRPr lang="en-US" sz="2000" b="1" dirty="0"/>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257945" cy="300082"/>
          </a:xfrm>
          <a:prstGeom prst="rect">
            <a:avLst/>
          </a:prstGeom>
          <a:noFill/>
        </p:spPr>
        <p:txBody>
          <a:bodyPr wrap="square" rtlCol="0">
            <a:spAutoFit/>
          </a:bodyPr>
          <a:lstStyle/>
          <a:p>
            <a:r>
              <a:rPr lang="en-GB" sz="1350" dirty="0"/>
              <a:t>© Huw Jones 2019</a:t>
            </a:r>
          </a:p>
        </p:txBody>
      </p:sp>
      <p:sp>
        <p:nvSpPr>
          <p:cNvPr id="11" name="TextBox 10">
            <a:extLst>
              <a:ext uri="{FF2B5EF4-FFF2-40B4-BE49-F238E27FC236}">
                <a16:creationId xmlns:a16="http://schemas.microsoft.com/office/drawing/2014/main" id="{E796788A-AAF6-0B40-BE8F-18DD9376B22C}"/>
              </a:ext>
            </a:extLst>
          </p:cNvPr>
          <p:cNvSpPr txBox="1"/>
          <p:nvPr/>
        </p:nvSpPr>
        <p:spPr>
          <a:xfrm>
            <a:off x="828240" y="2511216"/>
            <a:ext cx="6949297" cy="1835567"/>
          </a:xfrm>
          <a:prstGeom prst="rect">
            <a:avLst/>
          </a:prstGeom>
          <a:noFill/>
        </p:spPr>
        <p:txBody>
          <a:bodyPr wrap="square" lIns="0" tIns="0" rIns="0" bIns="0" rtlCol="0">
            <a:spAutoFit/>
          </a:bodyPr>
          <a:lstStyle/>
          <a:p>
            <a:pPr>
              <a:lnSpc>
                <a:spcPct val="110000"/>
              </a:lnSpc>
              <a:spcAft>
                <a:spcPts val="1800"/>
              </a:spcAft>
            </a:pPr>
            <a:r>
              <a:rPr lang="en-GB" sz="2400" dirty="0"/>
              <a:t>Can you think of any advantages that the base 60 system has over our more prominent base 10 system?</a:t>
            </a:r>
          </a:p>
          <a:p>
            <a:pPr>
              <a:lnSpc>
                <a:spcPct val="110000"/>
              </a:lnSpc>
              <a:spcAft>
                <a:spcPts val="1800"/>
              </a:spcAft>
            </a:pPr>
            <a:r>
              <a:rPr lang="en-GB" sz="2400" dirty="0"/>
              <a:t>You might want to think again about the number of hours in a day ...</a:t>
            </a:r>
            <a:endParaRPr lang="en-GB" sz="2400" dirty="0">
              <a:solidFill>
                <a:srgbClr val="FF0000"/>
              </a:solidFill>
            </a:endParaRPr>
          </a:p>
        </p:txBody>
      </p:sp>
    </p:spTree>
    <p:extLst>
      <p:ext uri="{BB962C8B-B14F-4D97-AF65-F5344CB8AC3E}">
        <p14:creationId xmlns:p14="http://schemas.microsoft.com/office/powerpoint/2010/main" val="3851296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HL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282883" cy="300082"/>
          </a:xfrm>
          <a:prstGeom prst="rect">
            <a:avLst/>
          </a:prstGeom>
          <a:noFill/>
        </p:spPr>
        <p:txBody>
          <a:bodyPr wrap="square" rtlCol="0">
            <a:spAutoFit/>
          </a:bodyPr>
          <a:lstStyle/>
          <a:p>
            <a:r>
              <a:rPr lang="en-GB" sz="1350" dirty="0"/>
              <a:t>© Huw Jones 2019</a:t>
            </a:r>
          </a:p>
        </p:txBody>
      </p:sp>
      <p:sp>
        <p:nvSpPr>
          <p:cNvPr id="17" name="TextBox 16">
            <a:extLst>
              <a:ext uri="{FF2B5EF4-FFF2-40B4-BE49-F238E27FC236}">
                <a16:creationId xmlns:a16="http://schemas.microsoft.com/office/drawing/2014/main" id="{279C5AE9-FA19-8E4C-8236-5A8DBD40221C}"/>
              </a:ext>
            </a:extLst>
          </p:cNvPr>
          <p:cNvSpPr txBox="1"/>
          <p:nvPr/>
        </p:nvSpPr>
        <p:spPr>
          <a:xfrm>
            <a:off x="828240" y="1027057"/>
            <a:ext cx="6850380" cy="492443"/>
          </a:xfrm>
          <a:prstGeom prst="rect">
            <a:avLst/>
          </a:prstGeom>
          <a:noFill/>
        </p:spPr>
        <p:txBody>
          <a:bodyPr wrap="square" lIns="0" tIns="0" rIns="0" bIns="0" rtlCol="0">
            <a:spAutoFit/>
          </a:bodyPr>
          <a:lstStyle/>
          <a:p>
            <a:r>
              <a:rPr lang="en-US" sz="3200" b="1" dirty="0"/>
              <a:t>So, why radians?</a:t>
            </a:r>
            <a:endParaRPr lang="en-US" sz="2000" b="1" dirty="0"/>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9D73334D-0218-E445-BEC2-D9045A2A0133}"/>
                  </a:ext>
                </a:extLst>
              </p:cNvPr>
              <p:cNvSpPr txBox="1"/>
              <p:nvPr/>
            </p:nvSpPr>
            <p:spPr>
              <a:xfrm>
                <a:off x="828240" y="1741174"/>
                <a:ext cx="5726673" cy="791242"/>
              </a:xfrm>
              <a:prstGeom prst="rect">
                <a:avLst/>
              </a:prstGeom>
              <a:noFill/>
            </p:spPr>
            <p:txBody>
              <a:bodyPr wrap="square" lIns="0" tIns="0" rIns="0" bIns="0" rtlCol="0">
                <a:spAutoFit/>
              </a:bodyPr>
              <a:lstStyle/>
              <a:p>
                <a:pPr>
                  <a:lnSpc>
                    <a:spcPct val="110000"/>
                  </a:lnSpc>
                </a:pPr>
                <a:r>
                  <a:rPr lang="en-US" sz="2400" dirty="0"/>
                  <a:t>What is the difference between these two graphs? Both are of the curve </a:t>
                </a:r>
                <a14:m>
                  <m:oMath xmlns:m="http://schemas.openxmlformats.org/officeDocument/2006/math">
                    <m:r>
                      <a:rPr lang="fr-CH" sz="2400" i="1">
                        <a:latin typeface="Cambria Math" panose="02040503050406030204" pitchFamily="18" charset="0"/>
                      </a:rPr>
                      <m:t>𝑦</m:t>
                    </m:r>
                    <m:r>
                      <a:rPr lang="fr-CH" sz="2400" i="1">
                        <a:latin typeface="Cambria Math" panose="02040503050406030204" pitchFamily="18" charset="0"/>
                      </a:rPr>
                      <m:t>=</m:t>
                    </m:r>
                    <m:func>
                      <m:funcPr>
                        <m:ctrlPr>
                          <a:rPr lang="en-GB" sz="2400" i="1">
                            <a:latin typeface="Cambria Math" panose="02040503050406030204" pitchFamily="18" charset="0"/>
                          </a:rPr>
                        </m:ctrlPr>
                      </m:funcPr>
                      <m:fName>
                        <m:r>
                          <m:rPr>
                            <m:sty m:val="p"/>
                          </m:rPr>
                          <a:rPr lang="fr-CH" sz="2400">
                            <a:latin typeface="Cambria Math" panose="02040503050406030204" pitchFamily="18" charset="0"/>
                          </a:rPr>
                          <m:t>sin</m:t>
                        </m:r>
                      </m:fName>
                      <m:e>
                        <m:r>
                          <a:rPr lang="en-GB" sz="2400" i="1">
                            <a:latin typeface="Cambria Math" panose="02040503050406030204" pitchFamily="18" charset="0"/>
                          </a:rPr>
                          <m:t>𝑥</m:t>
                        </m:r>
                      </m:e>
                    </m:func>
                  </m:oMath>
                </a14:m>
                <a:r>
                  <a:rPr lang="en-US" sz="2400" dirty="0"/>
                  <a:t>.</a:t>
                </a:r>
              </a:p>
            </p:txBody>
          </p:sp>
        </mc:Choice>
        <mc:Fallback xmlns="">
          <p:sp>
            <p:nvSpPr>
              <p:cNvPr id="25" name="TextBox 24">
                <a:extLst>
                  <a:ext uri="{FF2B5EF4-FFF2-40B4-BE49-F238E27FC236}">
                    <a16:creationId xmlns:a16="http://schemas.microsoft.com/office/drawing/2014/main" id="{9D73334D-0218-E445-BEC2-D9045A2A0133}"/>
                  </a:ext>
                </a:extLst>
              </p:cNvPr>
              <p:cNvSpPr txBox="1">
                <a:spLocks noRot="1" noChangeAspect="1" noMove="1" noResize="1" noEditPoints="1" noAdjustHandles="1" noChangeArrowheads="1" noChangeShapeType="1" noTextEdit="1"/>
              </p:cNvSpPr>
              <p:nvPr/>
            </p:nvSpPr>
            <p:spPr>
              <a:xfrm>
                <a:off x="828240" y="1741174"/>
                <a:ext cx="5726673" cy="791242"/>
              </a:xfrm>
              <a:prstGeom prst="rect">
                <a:avLst/>
              </a:prstGeom>
              <a:blipFill>
                <a:blip r:embed="rId4"/>
                <a:stretch>
                  <a:fillRect l="-3301" t="-10078" b="-23256"/>
                </a:stretch>
              </a:blipFill>
            </p:spPr>
            <p:txBody>
              <a:bodyPr/>
              <a:lstStyle/>
              <a:p>
                <a:r>
                  <a:rPr lang="en-GB">
                    <a:noFill/>
                  </a:rPr>
                  <a:t> </a:t>
                </a:r>
              </a:p>
            </p:txBody>
          </p:sp>
        </mc:Fallback>
      </mc:AlternateContent>
      <p:pic>
        <p:nvPicPr>
          <p:cNvPr id="4" name="Picture 3" descr="A close up of a device&#10;&#10;Description automatically generated">
            <a:extLst>
              <a:ext uri="{FF2B5EF4-FFF2-40B4-BE49-F238E27FC236}">
                <a16:creationId xmlns:a16="http://schemas.microsoft.com/office/drawing/2014/main" id="{9E22B72C-88D6-420A-A74E-6BBCF2E8C74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72000" y="2820406"/>
            <a:ext cx="3735032" cy="2347734"/>
          </a:xfrm>
          <a:prstGeom prst="rect">
            <a:avLst/>
          </a:prstGeom>
        </p:spPr>
      </p:pic>
      <p:pic>
        <p:nvPicPr>
          <p:cNvPr id="5" name="Picture 4">
            <a:extLst>
              <a:ext uri="{FF2B5EF4-FFF2-40B4-BE49-F238E27FC236}">
                <a16:creationId xmlns:a16="http://schemas.microsoft.com/office/drawing/2014/main" id="{35DE7A44-800D-45D8-A908-7D9975FF4C2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39045" y="2910027"/>
            <a:ext cx="2630293" cy="2264081"/>
          </a:xfrm>
          <a:prstGeom prst="rect">
            <a:avLst/>
          </a:prstGeom>
        </p:spPr>
      </p:pic>
    </p:spTree>
    <p:extLst>
      <p:ext uri="{BB962C8B-B14F-4D97-AF65-F5344CB8AC3E}">
        <p14:creationId xmlns:p14="http://schemas.microsoft.com/office/powerpoint/2010/main" val="2059355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HL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4" y="6183621"/>
            <a:ext cx="3066752" cy="300082"/>
          </a:xfrm>
          <a:prstGeom prst="rect">
            <a:avLst/>
          </a:prstGeom>
          <a:noFill/>
        </p:spPr>
        <p:txBody>
          <a:bodyPr wrap="square" rtlCol="0">
            <a:spAutoFit/>
          </a:bodyPr>
          <a:lstStyle/>
          <a:p>
            <a:r>
              <a:rPr lang="en-GB" sz="1350" dirty="0"/>
              <a:t>© Huw Jones 2019</a:t>
            </a:r>
          </a:p>
        </p:txBody>
      </p:sp>
      <p:sp>
        <p:nvSpPr>
          <p:cNvPr id="14" name="TextBox 13">
            <a:extLst>
              <a:ext uri="{FF2B5EF4-FFF2-40B4-BE49-F238E27FC236}">
                <a16:creationId xmlns:a16="http://schemas.microsoft.com/office/drawing/2014/main" id="{DCF2E1E6-7BB4-6F47-A3EC-41C0EDE2A516}"/>
              </a:ext>
            </a:extLst>
          </p:cNvPr>
          <p:cNvSpPr txBox="1"/>
          <p:nvPr/>
        </p:nvSpPr>
        <p:spPr>
          <a:xfrm>
            <a:off x="828238" y="4780773"/>
            <a:ext cx="7334859" cy="1352358"/>
          </a:xfrm>
          <a:prstGeom prst="rect">
            <a:avLst/>
          </a:prstGeom>
          <a:noFill/>
        </p:spPr>
        <p:txBody>
          <a:bodyPr wrap="square" lIns="0" tIns="0" rIns="0" bIns="0" rtlCol="0">
            <a:spAutoFit/>
          </a:bodyPr>
          <a:lstStyle/>
          <a:p>
            <a:pPr>
              <a:lnSpc>
                <a:spcPct val="110000"/>
              </a:lnSpc>
              <a:spcAft>
                <a:spcPts val="1200"/>
              </a:spcAft>
            </a:pPr>
            <a:r>
              <a:rPr lang="en-US" sz="2400" dirty="0"/>
              <a:t>Both axes are to the same scale.</a:t>
            </a:r>
          </a:p>
          <a:p>
            <a:pPr>
              <a:lnSpc>
                <a:spcPct val="110000"/>
              </a:lnSpc>
              <a:spcAft>
                <a:spcPts val="1200"/>
              </a:spcAft>
            </a:pPr>
            <a:r>
              <a:rPr lang="en-US" sz="2400" dirty="0"/>
              <a:t>The graph on the left is in radians and the one on the right is in degrees.</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62ED0A1-19C9-7546-AF08-9F2D162F9BF9}"/>
                  </a:ext>
                </a:extLst>
              </p:cNvPr>
              <p:cNvSpPr txBox="1"/>
              <p:nvPr/>
            </p:nvSpPr>
            <p:spPr>
              <a:xfrm>
                <a:off x="828239" y="1531660"/>
                <a:ext cx="7235106" cy="791242"/>
              </a:xfrm>
              <a:prstGeom prst="rect">
                <a:avLst/>
              </a:prstGeom>
              <a:noFill/>
            </p:spPr>
            <p:txBody>
              <a:bodyPr wrap="square" lIns="0" tIns="0" rIns="0" bIns="0" rtlCol="0">
                <a:spAutoFit/>
              </a:bodyPr>
              <a:lstStyle/>
              <a:p>
                <a:pPr>
                  <a:lnSpc>
                    <a:spcPct val="110000"/>
                  </a:lnSpc>
                  <a:spcAft>
                    <a:spcPts val="1200"/>
                  </a:spcAft>
                </a:pPr>
                <a:r>
                  <a:rPr lang="en-US" sz="2400" dirty="0"/>
                  <a:t>What is the difference between these two graphs? Both are of the curve </a:t>
                </a:r>
                <a14:m>
                  <m:oMath xmlns:m="http://schemas.openxmlformats.org/officeDocument/2006/math">
                    <m:r>
                      <a:rPr lang="fr-CH" sz="2400" i="1">
                        <a:latin typeface="Cambria Math" panose="02040503050406030204" pitchFamily="18" charset="0"/>
                      </a:rPr>
                      <m:t>𝑦</m:t>
                    </m:r>
                    <m:r>
                      <a:rPr lang="fr-CH" sz="2400" i="1">
                        <a:latin typeface="Cambria Math" panose="02040503050406030204" pitchFamily="18" charset="0"/>
                      </a:rPr>
                      <m:t>=</m:t>
                    </m:r>
                    <m:func>
                      <m:funcPr>
                        <m:ctrlPr>
                          <a:rPr lang="en-GB" sz="2400" i="1">
                            <a:latin typeface="Cambria Math" panose="02040503050406030204" pitchFamily="18" charset="0"/>
                          </a:rPr>
                        </m:ctrlPr>
                      </m:funcPr>
                      <m:fName>
                        <m:r>
                          <m:rPr>
                            <m:sty m:val="p"/>
                          </m:rPr>
                          <a:rPr lang="fr-CH" sz="2400">
                            <a:latin typeface="Cambria Math" panose="02040503050406030204" pitchFamily="18" charset="0"/>
                          </a:rPr>
                          <m:t>sin</m:t>
                        </m:r>
                      </m:fName>
                      <m:e>
                        <m:r>
                          <a:rPr lang="en-GB" sz="2400" i="1">
                            <a:latin typeface="Cambria Math" panose="02040503050406030204" pitchFamily="18" charset="0"/>
                          </a:rPr>
                          <m:t>𝑥</m:t>
                        </m:r>
                      </m:e>
                    </m:func>
                    <m:r>
                      <a:rPr lang="en-GB" sz="2400" b="0" i="0" smtClean="0">
                        <a:latin typeface="Cambria Math" panose="02040503050406030204" pitchFamily="18" charset="0"/>
                      </a:rPr>
                      <m:t>.</m:t>
                    </m:r>
                  </m:oMath>
                </a14:m>
                <a:endParaRPr lang="en-US" sz="2400" dirty="0"/>
              </a:p>
            </p:txBody>
          </p:sp>
        </mc:Choice>
        <mc:Fallback xmlns="">
          <p:sp>
            <p:nvSpPr>
              <p:cNvPr id="24" name="TextBox 23">
                <a:extLst>
                  <a:ext uri="{FF2B5EF4-FFF2-40B4-BE49-F238E27FC236}">
                    <a16:creationId xmlns:a16="http://schemas.microsoft.com/office/drawing/2014/main" id="{E62ED0A1-19C9-7546-AF08-9F2D162F9BF9}"/>
                  </a:ext>
                </a:extLst>
              </p:cNvPr>
              <p:cNvSpPr txBox="1">
                <a:spLocks noRot="1" noChangeAspect="1" noMove="1" noResize="1" noEditPoints="1" noAdjustHandles="1" noChangeArrowheads="1" noChangeShapeType="1" noTextEdit="1"/>
              </p:cNvSpPr>
              <p:nvPr/>
            </p:nvSpPr>
            <p:spPr>
              <a:xfrm>
                <a:off x="828239" y="1531660"/>
                <a:ext cx="7235106" cy="791242"/>
              </a:xfrm>
              <a:prstGeom prst="rect">
                <a:avLst/>
              </a:prstGeom>
              <a:blipFill>
                <a:blip r:embed="rId4"/>
                <a:stretch>
                  <a:fillRect l="-2612" t="-9231" b="-23077"/>
                </a:stretch>
              </a:blipFill>
            </p:spPr>
            <p:txBody>
              <a:bodyPr/>
              <a:lstStyle/>
              <a:p>
                <a:r>
                  <a:rPr lang="en-GB">
                    <a:noFill/>
                  </a:rPr>
                  <a:t> </a:t>
                </a:r>
              </a:p>
            </p:txBody>
          </p:sp>
        </mc:Fallback>
      </mc:AlternateContent>
      <p:pic>
        <p:nvPicPr>
          <p:cNvPr id="16" name="Picture 15" descr="A close up of a device&#10;&#10;Description automatically generated">
            <a:extLst>
              <a:ext uri="{FF2B5EF4-FFF2-40B4-BE49-F238E27FC236}">
                <a16:creationId xmlns:a16="http://schemas.microsoft.com/office/drawing/2014/main" id="{BD605B6C-22F4-4782-B329-452A8EE9A7C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64103" y="2310541"/>
            <a:ext cx="3735032" cy="2347734"/>
          </a:xfrm>
          <a:prstGeom prst="rect">
            <a:avLst/>
          </a:prstGeom>
        </p:spPr>
      </p:pic>
      <p:pic>
        <p:nvPicPr>
          <p:cNvPr id="13" name="Picture 12">
            <a:extLst>
              <a:ext uri="{FF2B5EF4-FFF2-40B4-BE49-F238E27FC236}">
                <a16:creationId xmlns:a16="http://schemas.microsoft.com/office/drawing/2014/main" id="{ADEF830C-3421-4145-B167-99E6374E362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72712" y="2363067"/>
            <a:ext cx="2630293" cy="2264081"/>
          </a:xfrm>
          <a:prstGeom prst="rect">
            <a:avLst/>
          </a:prstGeom>
        </p:spPr>
      </p:pic>
      <p:sp>
        <p:nvSpPr>
          <p:cNvPr id="12" name="TextBox 11">
            <a:extLst>
              <a:ext uri="{FF2B5EF4-FFF2-40B4-BE49-F238E27FC236}">
                <a16:creationId xmlns:a16="http://schemas.microsoft.com/office/drawing/2014/main" id="{0865BD3A-1BCC-4E6D-9F5A-2338285EB621}"/>
              </a:ext>
            </a:extLst>
          </p:cNvPr>
          <p:cNvSpPr txBox="1"/>
          <p:nvPr/>
        </p:nvSpPr>
        <p:spPr>
          <a:xfrm>
            <a:off x="828240" y="1027057"/>
            <a:ext cx="6850380" cy="492443"/>
          </a:xfrm>
          <a:prstGeom prst="rect">
            <a:avLst/>
          </a:prstGeom>
          <a:noFill/>
        </p:spPr>
        <p:txBody>
          <a:bodyPr wrap="square" lIns="0" tIns="0" rIns="0" bIns="0" rtlCol="0">
            <a:spAutoFit/>
          </a:bodyPr>
          <a:lstStyle/>
          <a:p>
            <a:r>
              <a:rPr lang="en-US" sz="3200" b="1" dirty="0"/>
              <a:t>So, why radians?</a:t>
            </a:r>
            <a:endParaRPr lang="en-US" sz="2000" b="1" dirty="0"/>
          </a:p>
        </p:txBody>
      </p:sp>
    </p:spTree>
    <p:extLst>
      <p:ext uri="{BB962C8B-B14F-4D97-AF65-F5344CB8AC3E}">
        <p14:creationId xmlns:p14="http://schemas.microsoft.com/office/powerpoint/2010/main" val="1087972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5CD0E-6604-4240-9E1F-B9F182B8CD39}"/>
              </a:ext>
            </a:extLst>
          </p:cNvPr>
          <p:cNvSpPr/>
          <p:nvPr/>
        </p:nvSpPr>
        <p:spPr>
          <a:xfrm>
            <a:off x="6179" y="0"/>
            <a:ext cx="9144000" cy="711926"/>
          </a:xfrm>
          <a:prstGeom prst="rect">
            <a:avLst/>
          </a:prstGeom>
          <a:solidFill>
            <a:srgbClr val="006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contourClr>
                <a:schemeClr val="bg1"/>
              </a:contourClr>
            </a:sp3d>
          </a:bodyPr>
          <a:lstStyle/>
          <a:p>
            <a:pPr marL="405000" defTabSz="2700000">
              <a:tabLst>
                <a:tab pos="8370000" algn="r"/>
              </a:tabLst>
            </a:pPr>
            <a:r>
              <a:rPr lang="en-US" sz="2100" dirty="0">
                <a:solidFill>
                  <a:schemeClr val="bg1"/>
                </a:solidFill>
              </a:rPr>
              <a:t>Mathematics for the IB Diploma	ANALYSIS AND APPROACHES </a:t>
            </a:r>
            <a:r>
              <a:rPr lang="en-US" sz="2100" b="1" dirty="0">
                <a:solidFill>
                  <a:schemeClr val="bg1"/>
                </a:solidFill>
              </a:rPr>
              <a:t>HL</a:t>
            </a:r>
          </a:p>
        </p:txBody>
      </p:sp>
      <p:grpSp>
        <p:nvGrpSpPr>
          <p:cNvPr id="8" name="Group 7">
            <a:extLst>
              <a:ext uri="{FF2B5EF4-FFF2-40B4-BE49-F238E27FC236}">
                <a16:creationId xmlns:a16="http://schemas.microsoft.com/office/drawing/2014/main" id="{9A66B20C-F55C-B346-B560-CC46B8B15881}"/>
              </a:ext>
            </a:extLst>
          </p:cNvPr>
          <p:cNvGrpSpPr/>
          <p:nvPr/>
        </p:nvGrpSpPr>
        <p:grpSpPr>
          <a:xfrm>
            <a:off x="0" y="5478009"/>
            <a:ext cx="9144000" cy="1411224"/>
            <a:chOff x="0" y="5446776"/>
            <a:chExt cx="9144000" cy="1411224"/>
          </a:xfrm>
        </p:grpSpPr>
        <p:pic>
          <p:nvPicPr>
            <p:cNvPr id="9" name="Picture 8" descr="EDU_PPT_Tab.png">
              <a:extLst>
                <a:ext uri="{FF2B5EF4-FFF2-40B4-BE49-F238E27FC236}">
                  <a16:creationId xmlns:a16="http://schemas.microsoft.com/office/drawing/2014/main" id="{BC20ABAA-6D2E-3B4A-A146-B9563EF914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446776"/>
              <a:ext cx="9144000" cy="1411224"/>
            </a:xfrm>
            <a:prstGeom prst="rect">
              <a:avLst/>
            </a:prstGeom>
            <a:effectLst>
              <a:outerShdw blurRad="152400" dist="38100" dir="14100000" algn="tl" rotWithShape="0">
                <a:srgbClr val="000000">
                  <a:alpha val="20000"/>
                </a:srgbClr>
              </a:outerShdw>
            </a:effectLst>
          </p:spPr>
        </p:pic>
        <p:pic>
          <p:nvPicPr>
            <p:cNvPr id="10" name="Picture 9" descr="EDU_INT_CMYK_Land.jpg">
              <a:extLst>
                <a:ext uri="{FF2B5EF4-FFF2-40B4-BE49-F238E27FC236}">
                  <a16:creationId xmlns:a16="http://schemas.microsoft.com/office/drawing/2014/main" id="{105AC2B5-792F-DA42-82A3-55598E9295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539" y="5918932"/>
              <a:ext cx="2018163" cy="649071"/>
            </a:xfrm>
            <a:prstGeom prst="rect">
              <a:avLst/>
            </a:prstGeom>
          </p:spPr>
        </p:pic>
      </p:grpSp>
      <p:sp>
        <p:nvSpPr>
          <p:cNvPr id="7" name="TextBox 6">
            <a:extLst>
              <a:ext uri="{FF2B5EF4-FFF2-40B4-BE49-F238E27FC236}">
                <a16:creationId xmlns:a16="http://schemas.microsoft.com/office/drawing/2014/main" id="{DCFCAB32-5000-8243-AB87-EDBDE7FF3F8E}"/>
              </a:ext>
            </a:extLst>
          </p:cNvPr>
          <p:cNvSpPr txBox="1"/>
          <p:nvPr/>
        </p:nvSpPr>
        <p:spPr>
          <a:xfrm>
            <a:off x="274963" y="6183621"/>
            <a:ext cx="3075065" cy="300082"/>
          </a:xfrm>
          <a:prstGeom prst="rect">
            <a:avLst/>
          </a:prstGeom>
          <a:noFill/>
        </p:spPr>
        <p:txBody>
          <a:bodyPr wrap="square" rtlCol="0">
            <a:spAutoFit/>
          </a:bodyPr>
          <a:lstStyle/>
          <a:p>
            <a:r>
              <a:rPr lang="en-GB" sz="1350" dirty="0"/>
              <a:t>© Huw </a:t>
            </a:r>
            <a:r>
              <a:rPr lang="en-GB" sz="1350"/>
              <a:t>Jones 2019</a:t>
            </a:r>
            <a:endParaRPr lang="en-GB" sz="1350" dirty="0"/>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6EA6E7D-DF64-E649-BEF4-750CBEE7CEC8}"/>
                  </a:ext>
                </a:extLst>
              </p:cNvPr>
              <p:cNvSpPr txBox="1"/>
              <p:nvPr/>
            </p:nvSpPr>
            <p:spPr>
              <a:xfrm>
                <a:off x="828239" y="1497056"/>
                <a:ext cx="7243419" cy="659411"/>
              </a:xfrm>
              <a:prstGeom prst="rect">
                <a:avLst/>
              </a:prstGeom>
              <a:noFill/>
            </p:spPr>
            <p:txBody>
              <a:bodyPr wrap="square" lIns="0" tIns="0" rIns="0" bIns="0" rtlCol="0">
                <a:spAutoFit/>
              </a:bodyPr>
              <a:lstStyle/>
              <a:p>
                <a:pPr>
                  <a:lnSpc>
                    <a:spcPct val="110000"/>
                  </a:lnSpc>
                </a:pPr>
                <a:r>
                  <a:rPr lang="en-US" sz="2000" dirty="0"/>
                  <a:t>What is the difference between these two graphs? Both are of the curve </a:t>
                </a:r>
                <a14:m>
                  <m:oMath xmlns:m="http://schemas.openxmlformats.org/officeDocument/2006/math">
                    <m:r>
                      <a:rPr lang="fr-CH" sz="2000" i="1">
                        <a:latin typeface="Cambria Math" panose="02040503050406030204" pitchFamily="18" charset="0"/>
                      </a:rPr>
                      <m:t>𝑦</m:t>
                    </m:r>
                    <m:r>
                      <a:rPr lang="fr-CH" sz="2000" i="1">
                        <a:latin typeface="Cambria Math" panose="02040503050406030204" pitchFamily="18" charset="0"/>
                      </a:rPr>
                      <m:t>=</m:t>
                    </m:r>
                    <m:func>
                      <m:funcPr>
                        <m:ctrlPr>
                          <a:rPr lang="en-GB" sz="2000" i="1">
                            <a:latin typeface="Cambria Math" panose="02040503050406030204" pitchFamily="18" charset="0"/>
                          </a:rPr>
                        </m:ctrlPr>
                      </m:funcPr>
                      <m:fName>
                        <m:r>
                          <m:rPr>
                            <m:sty m:val="p"/>
                          </m:rPr>
                          <a:rPr lang="fr-CH" sz="2000">
                            <a:latin typeface="Cambria Math" panose="02040503050406030204" pitchFamily="18" charset="0"/>
                          </a:rPr>
                          <m:t>sin</m:t>
                        </m:r>
                      </m:fName>
                      <m:e>
                        <m:r>
                          <a:rPr lang="en-GB" sz="2000" i="1">
                            <a:latin typeface="Cambria Math" panose="02040503050406030204" pitchFamily="18" charset="0"/>
                          </a:rPr>
                          <m:t>𝑥</m:t>
                        </m:r>
                      </m:e>
                    </m:func>
                  </m:oMath>
                </a14:m>
                <a:r>
                  <a:rPr lang="en-US" sz="2000" dirty="0"/>
                  <a:t>.</a:t>
                </a:r>
              </a:p>
            </p:txBody>
          </p:sp>
        </mc:Choice>
        <mc:Fallback xmlns="">
          <p:sp>
            <p:nvSpPr>
              <p:cNvPr id="18" name="TextBox 17">
                <a:extLst>
                  <a:ext uri="{FF2B5EF4-FFF2-40B4-BE49-F238E27FC236}">
                    <a16:creationId xmlns:a16="http://schemas.microsoft.com/office/drawing/2014/main" id="{A6EA6E7D-DF64-E649-BEF4-750CBEE7CEC8}"/>
                  </a:ext>
                </a:extLst>
              </p:cNvPr>
              <p:cNvSpPr txBox="1">
                <a:spLocks noRot="1" noChangeAspect="1" noMove="1" noResize="1" noEditPoints="1" noAdjustHandles="1" noChangeArrowheads="1" noChangeShapeType="1" noTextEdit="1"/>
              </p:cNvSpPr>
              <p:nvPr/>
            </p:nvSpPr>
            <p:spPr>
              <a:xfrm>
                <a:off x="828239" y="1497056"/>
                <a:ext cx="7243419" cy="659411"/>
              </a:xfrm>
              <a:prstGeom prst="rect">
                <a:avLst/>
              </a:prstGeom>
              <a:blipFill>
                <a:blip r:embed="rId4"/>
                <a:stretch>
                  <a:fillRect l="-2189" t="-10185" b="-22222"/>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DCF2E1E6-7BB4-6F47-A3EC-41C0EDE2A516}"/>
              </a:ext>
            </a:extLst>
          </p:cNvPr>
          <p:cNvSpPr txBox="1"/>
          <p:nvPr/>
        </p:nvSpPr>
        <p:spPr>
          <a:xfrm>
            <a:off x="828239" y="4543524"/>
            <a:ext cx="7984186" cy="1673856"/>
          </a:xfrm>
          <a:prstGeom prst="rect">
            <a:avLst/>
          </a:prstGeom>
          <a:noFill/>
        </p:spPr>
        <p:txBody>
          <a:bodyPr wrap="square" lIns="0" tIns="0" rIns="0" bIns="0" rtlCol="0">
            <a:spAutoFit/>
          </a:bodyPr>
          <a:lstStyle/>
          <a:p>
            <a:pPr>
              <a:lnSpc>
                <a:spcPct val="110000"/>
              </a:lnSpc>
            </a:pPr>
            <a:r>
              <a:rPr lang="en-US" sz="2000" dirty="0"/>
              <a:t>We know that the sine wave has a peak at (90°, 1) but if we use degrees then the scale would have to change dramatically for this to show on the drawing. </a:t>
            </a:r>
            <a:br>
              <a:rPr lang="en-US" sz="2000" dirty="0"/>
            </a:br>
            <a:r>
              <a:rPr lang="en-US" sz="2000" dirty="0"/>
              <a:t>Essentially, if we use degrees we are using two different types of number: one is base 10 (the </a:t>
            </a:r>
            <a:r>
              <a:rPr lang="en-US" sz="2000" i="1" dirty="0">
                <a:latin typeface="Cambria Math" panose="02040503050406030204" pitchFamily="18" charset="0"/>
                <a:ea typeface="Cambria Math" panose="02040503050406030204" pitchFamily="18" charset="0"/>
              </a:rPr>
              <a:t>y</a:t>
            </a:r>
            <a:r>
              <a:rPr lang="en-US" sz="2000" dirty="0"/>
              <a:t>-axis) and the other is </a:t>
            </a:r>
          </a:p>
          <a:p>
            <a:pPr>
              <a:lnSpc>
                <a:spcPct val="110000"/>
              </a:lnSpc>
            </a:pPr>
            <a:r>
              <a:rPr lang="en-US" sz="2000" dirty="0"/>
              <a:t>base 60 (the </a:t>
            </a:r>
            <a:r>
              <a:rPr lang="en-US" sz="2000" i="1" dirty="0">
                <a:latin typeface="Cambria Math" panose="02040503050406030204" pitchFamily="18" charset="0"/>
                <a:ea typeface="Cambria Math" panose="02040503050406030204" pitchFamily="18" charset="0"/>
              </a:rPr>
              <a:t>x</a:t>
            </a:r>
            <a:r>
              <a:rPr lang="en-US" sz="2000" dirty="0"/>
              <a:t>-axis).</a:t>
            </a:r>
          </a:p>
        </p:txBody>
      </p:sp>
      <p:pic>
        <p:nvPicPr>
          <p:cNvPr id="15" name="Picture 14" descr="A close up of a device&#10;&#10;Description automatically generated">
            <a:extLst>
              <a:ext uri="{FF2B5EF4-FFF2-40B4-BE49-F238E27FC236}">
                <a16:creationId xmlns:a16="http://schemas.microsoft.com/office/drawing/2014/main" id="{D2165E45-C144-4266-AAA9-DBD4A15E132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80729" y="2062839"/>
            <a:ext cx="3735032" cy="2347734"/>
          </a:xfrm>
          <a:prstGeom prst="rect">
            <a:avLst/>
          </a:prstGeom>
        </p:spPr>
      </p:pic>
      <p:pic>
        <p:nvPicPr>
          <p:cNvPr id="13" name="Picture 12">
            <a:extLst>
              <a:ext uri="{FF2B5EF4-FFF2-40B4-BE49-F238E27FC236}">
                <a16:creationId xmlns:a16="http://schemas.microsoft.com/office/drawing/2014/main" id="{9004A2E9-00BB-4F51-B216-A2CA7514C91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89338" y="2163556"/>
            <a:ext cx="2630293" cy="2264081"/>
          </a:xfrm>
          <a:prstGeom prst="rect">
            <a:avLst/>
          </a:prstGeom>
        </p:spPr>
      </p:pic>
      <p:sp>
        <p:nvSpPr>
          <p:cNvPr id="16" name="TextBox 15">
            <a:extLst>
              <a:ext uri="{FF2B5EF4-FFF2-40B4-BE49-F238E27FC236}">
                <a16:creationId xmlns:a16="http://schemas.microsoft.com/office/drawing/2014/main" id="{4DDA7DE5-E5A8-407D-AD1E-FD5307522BA9}"/>
              </a:ext>
            </a:extLst>
          </p:cNvPr>
          <p:cNvSpPr txBox="1"/>
          <p:nvPr/>
        </p:nvSpPr>
        <p:spPr>
          <a:xfrm>
            <a:off x="828240" y="1027057"/>
            <a:ext cx="6850380" cy="492443"/>
          </a:xfrm>
          <a:prstGeom prst="rect">
            <a:avLst/>
          </a:prstGeom>
          <a:noFill/>
        </p:spPr>
        <p:txBody>
          <a:bodyPr wrap="square" lIns="0" tIns="0" rIns="0" bIns="0" rtlCol="0">
            <a:spAutoFit/>
          </a:bodyPr>
          <a:lstStyle/>
          <a:p>
            <a:r>
              <a:rPr lang="en-US" sz="3200" b="1" dirty="0"/>
              <a:t>So, why radians?</a:t>
            </a:r>
            <a:endParaRPr lang="en-US" sz="2000" b="1" dirty="0"/>
          </a:p>
        </p:txBody>
      </p:sp>
    </p:spTree>
    <p:extLst>
      <p:ext uri="{BB962C8B-B14F-4D97-AF65-F5344CB8AC3E}">
        <p14:creationId xmlns:p14="http://schemas.microsoft.com/office/powerpoint/2010/main" val="15957114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1987</TotalTime>
  <Words>541</Words>
  <Application>Microsoft Office PowerPoint</Application>
  <PresentationFormat>On-screen Show (4:3)</PresentationFormat>
  <Paragraphs>41</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Cambria Math</vt:lpstr>
      <vt:lpstr>Office Theme</vt:lpstr>
      <vt:lpstr>Geometry and trigonometry Do you speak Babylonian? TOK links: Why do we use radians?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and algebra</dc:title>
  <dc:creator>So-Shan Au</dc:creator>
  <cp:lastModifiedBy>Harriet Gatley</cp:lastModifiedBy>
  <cp:revision>97</cp:revision>
  <dcterms:created xsi:type="dcterms:W3CDTF">2018-08-21T14:08:13Z</dcterms:created>
  <dcterms:modified xsi:type="dcterms:W3CDTF">2019-07-08T09:48:33Z</dcterms:modified>
</cp:coreProperties>
</file>