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7DB788-F010-4318-AE60-4EBD18337BAA}" v="54" dt="2019-05-18T12:50:44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660"/>
  </p:normalViewPr>
  <p:slideViewPr>
    <p:cSldViewPr snapToGrid="0">
      <p:cViewPr>
        <p:scale>
          <a:sx n="75" d="100"/>
          <a:sy n="75" d="100"/>
        </p:scale>
        <p:origin x="3084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2A7DB788-F010-4318-AE60-4EBD18337BAA}"/>
    <pc:docChg chg="undo custSel modSld">
      <pc:chgData name="Andrew Coulson" userId="c8c65609029ae322" providerId="LiveId" clId="{2A7DB788-F010-4318-AE60-4EBD18337BAA}" dt="2019-05-18T12:50:44.621" v="229" actId="15"/>
      <pc:docMkLst>
        <pc:docMk/>
      </pc:docMkLst>
      <pc:sldChg chg="modSp">
        <pc:chgData name="Andrew Coulson" userId="c8c65609029ae322" providerId="LiveId" clId="{2A7DB788-F010-4318-AE60-4EBD18337BAA}" dt="2019-05-17T12:45:15.441" v="173" actId="6549"/>
        <pc:sldMkLst>
          <pc:docMk/>
          <pc:sldMk cId="4214131450" sldId="256"/>
        </pc:sldMkLst>
        <pc:spChg chg="mod">
          <ac:chgData name="Andrew Coulson" userId="c8c65609029ae322" providerId="LiveId" clId="{2A7DB788-F010-4318-AE60-4EBD18337BAA}" dt="2019-05-17T12:45:10.586" v="169" actId="20577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2A7DB788-F010-4318-AE60-4EBD18337BAA}" dt="2019-05-17T12:45:15.441" v="173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2A7DB788-F010-4318-AE60-4EBD18337BAA}" dt="2019-05-18T12:49:42.789" v="220" actId="20577"/>
        <pc:sldMkLst>
          <pc:docMk/>
          <pc:sldMk cId="1041524409" sldId="259"/>
        </pc:sldMkLst>
        <pc:spChg chg="mod">
          <ac:chgData name="Andrew Coulson" userId="c8c65609029ae322" providerId="LiveId" clId="{2A7DB788-F010-4318-AE60-4EBD18337BAA}" dt="2019-05-15T09:58:48.835" v="109" actId="1076"/>
          <ac:spMkLst>
            <pc:docMk/>
            <pc:sldMk cId="1041524409" sldId="259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28:21.884" v="56" actId="478"/>
          <ac:spMkLst>
            <pc:docMk/>
            <pc:sldMk cId="1041524409" sldId="259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8T12:49:42.789" v="220" actId="20577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09:59:11.015" v="111" actId="1076"/>
          <ac:spMkLst>
            <pc:docMk/>
            <pc:sldMk cId="1041524409" sldId="259"/>
            <ac:spMk id="11" creationId="{E796788A-AAF6-0B40-BE8F-18DD9376B22C}"/>
          </ac:spMkLst>
        </pc:spChg>
        <pc:picChg chg="del">
          <ac:chgData name="Andrew Coulson" userId="c8c65609029ae322" providerId="LiveId" clId="{2A7DB788-F010-4318-AE60-4EBD18337BAA}" dt="2019-05-11T10:28:20.065" v="55" actId="478"/>
          <ac:picMkLst>
            <pc:docMk/>
            <pc:sldMk cId="1041524409" sldId="259"/>
            <ac:picMk id="4" creationId="{D6368B17-59DD-2843-913B-36E9EEFE0488}"/>
          </ac:picMkLst>
        </pc:picChg>
        <pc:picChg chg="add mod">
          <ac:chgData name="Andrew Coulson" userId="c8c65609029ae322" providerId="LiveId" clId="{2A7DB788-F010-4318-AE60-4EBD18337BAA}" dt="2019-05-15T09:58:42.919" v="108" actId="1076"/>
          <ac:picMkLst>
            <pc:docMk/>
            <pc:sldMk cId="1041524409" sldId="259"/>
            <ac:picMk id="12" creationId="{641B35F9-B163-4C2D-8934-83360C3CED9A}"/>
          </ac:picMkLst>
        </pc:picChg>
      </pc:sldChg>
      <pc:sldChg chg="addSp delSp modSp">
        <pc:chgData name="Andrew Coulson" userId="c8c65609029ae322" providerId="LiveId" clId="{2A7DB788-F010-4318-AE60-4EBD18337BAA}" dt="2019-05-18T12:49:50.198" v="225" actId="20577"/>
        <pc:sldMkLst>
          <pc:docMk/>
          <pc:sldMk cId="3623173638" sldId="273"/>
        </pc:sldMkLst>
        <pc:spChg chg="del">
          <ac:chgData name="Andrew Coulson" userId="c8c65609029ae322" providerId="LiveId" clId="{2A7DB788-F010-4318-AE60-4EBD18337BAA}" dt="2019-05-15T09:59:23.465" v="112" actId="478"/>
          <ac:spMkLst>
            <pc:docMk/>
            <pc:sldMk cId="3623173638" sldId="273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29:06.561" v="63" actId="478"/>
          <ac:spMkLst>
            <pc:docMk/>
            <pc:sldMk cId="3623173638" sldId="273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8T12:49:50.198" v="225" actId="20577"/>
          <ac:spMkLst>
            <pc:docMk/>
            <pc:sldMk cId="3623173638" sldId="273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7T12:45:49.892" v="186" actId="20577"/>
          <ac:spMkLst>
            <pc:docMk/>
            <pc:sldMk cId="3623173638" sldId="273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09:59:23.935" v="113"/>
          <ac:spMkLst>
            <pc:docMk/>
            <pc:sldMk cId="3623173638" sldId="273"/>
            <ac:spMk id="12" creationId="{129B1C30-5276-491D-931D-B15C8A18862B}"/>
          </ac:spMkLst>
        </pc:spChg>
        <pc:picChg chg="add mod">
          <ac:chgData name="Andrew Coulson" userId="c8c65609029ae322" providerId="LiveId" clId="{2A7DB788-F010-4318-AE60-4EBD18337BAA}" dt="2019-05-15T10:00:21.256" v="117" actId="1076"/>
          <ac:picMkLst>
            <pc:docMk/>
            <pc:sldMk cId="3623173638" sldId="273"/>
            <ac:picMk id="4" creationId="{5EA86F18-3B6B-4CCD-BF78-8C38B25BA664}"/>
          </ac:picMkLst>
        </pc:picChg>
        <pc:picChg chg="del">
          <ac:chgData name="Andrew Coulson" userId="c8c65609029ae322" providerId="LiveId" clId="{2A7DB788-F010-4318-AE60-4EBD18337BAA}" dt="2019-05-11T10:29:04.602" v="62" actId="478"/>
          <ac:picMkLst>
            <pc:docMk/>
            <pc:sldMk cId="3623173638" sldId="273"/>
            <ac:picMk id="14" creationId="{CDABC420-27A1-FF46-832D-89129EFE5E8B}"/>
          </ac:picMkLst>
        </pc:picChg>
      </pc:sldChg>
      <pc:sldChg chg="addSp delSp modSp">
        <pc:chgData name="Andrew Coulson" userId="c8c65609029ae322" providerId="LiveId" clId="{2A7DB788-F010-4318-AE60-4EBD18337BAA}" dt="2019-05-17T12:46:01.652" v="190" actId="6549"/>
        <pc:sldMkLst>
          <pc:docMk/>
          <pc:sldMk cId="1406617616" sldId="274"/>
        </pc:sldMkLst>
        <pc:spChg chg="del">
          <ac:chgData name="Andrew Coulson" userId="c8c65609029ae322" providerId="LiveId" clId="{2A7DB788-F010-4318-AE60-4EBD18337BAA}" dt="2019-05-15T10:00:33.700" v="118" actId="478"/>
          <ac:spMkLst>
            <pc:docMk/>
            <pc:sldMk cId="1406617616" sldId="274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30:45.296" v="80" actId="478"/>
          <ac:spMkLst>
            <pc:docMk/>
            <pc:sldMk cId="1406617616" sldId="274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01.652" v="190" actId="6549"/>
          <ac:spMkLst>
            <pc:docMk/>
            <pc:sldMk cId="1406617616" sldId="274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10:02:26.568" v="139" actId="120"/>
          <ac:spMkLst>
            <pc:docMk/>
            <pc:sldMk cId="1406617616" sldId="274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0:34.099" v="119"/>
          <ac:spMkLst>
            <pc:docMk/>
            <pc:sldMk cId="1406617616" sldId="274"/>
            <ac:spMk id="12" creationId="{CA40BE65-142A-449E-AB63-48A186F02E3D}"/>
          </ac:spMkLst>
        </pc:spChg>
        <pc:picChg chg="add mod">
          <ac:chgData name="Andrew Coulson" userId="c8c65609029ae322" providerId="LiveId" clId="{2A7DB788-F010-4318-AE60-4EBD18337BAA}" dt="2019-05-15T10:01:27.805" v="135" actId="1076"/>
          <ac:picMkLst>
            <pc:docMk/>
            <pc:sldMk cId="1406617616" sldId="274"/>
            <ac:picMk id="4" creationId="{C1E8A854-6569-41B8-8E82-B3313D9FFC98}"/>
          </ac:picMkLst>
        </pc:picChg>
        <pc:picChg chg="del">
          <ac:chgData name="Andrew Coulson" userId="c8c65609029ae322" providerId="LiveId" clId="{2A7DB788-F010-4318-AE60-4EBD18337BAA}" dt="2019-05-11T10:30:43.536" v="79" actId="478"/>
          <ac:picMkLst>
            <pc:docMk/>
            <pc:sldMk cId="1406617616" sldId="274"/>
            <ac:picMk id="14" creationId="{CDABC420-27A1-FF46-832D-89129EFE5E8B}"/>
          </ac:picMkLst>
        </pc:picChg>
      </pc:sldChg>
      <pc:sldChg chg="addSp delSp modSp">
        <pc:chgData name="Andrew Coulson" userId="c8c65609029ae322" providerId="LiveId" clId="{2A7DB788-F010-4318-AE60-4EBD18337BAA}" dt="2019-05-17T12:46:07.281" v="194" actId="6549"/>
        <pc:sldMkLst>
          <pc:docMk/>
          <pc:sldMk cId="1951689666" sldId="275"/>
        </pc:sldMkLst>
        <pc:spChg chg="del">
          <ac:chgData name="Andrew Coulson" userId="c8c65609029ae322" providerId="LiveId" clId="{2A7DB788-F010-4318-AE60-4EBD18337BAA}" dt="2019-05-15T10:00:38.416" v="120" actId="478"/>
          <ac:spMkLst>
            <pc:docMk/>
            <pc:sldMk cId="1951689666" sldId="275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32:06.911" v="89" actId="478"/>
          <ac:spMkLst>
            <pc:docMk/>
            <pc:sldMk cId="1951689666" sldId="275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07.281" v="194" actId="6549"/>
          <ac:spMkLst>
            <pc:docMk/>
            <pc:sldMk cId="1951689666" sldId="275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10:03:03.557" v="141" actId="1076"/>
          <ac:spMkLst>
            <pc:docMk/>
            <pc:sldMk cId="1951689666" sldId="275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0:38.845" v="121"/>
          <ac:spMkLst>
            <pc:docMk/>
            <pc:sldMk cId="1951689666" sldId="275"/>
            <ac:spMk id="13" creationId="{E4E1AA3E-8B23-49FE-BA1B-34FC7B293976}"/>
          </ac:spMkLst>
        </pc:spChg>
        <pc:picChg chg="add mod">
          <ac:chgData name="Andrew Coulson" userId="c8c65609029ae322" providerId="LiveId" clId="{2A7DB788-F010-4318-AE60-4EBD18337BAA}" dt="2019-05-15T10:02:50.815" v="140" actId="1076"/>
          <ac:picMkLst>
            <pc:docMk/>
            <pc:sldMk cId="1951689666" sldId="275"/>
            <ac:picMk id="12" creationId="{9ADD5618-3C6A-4869-BE90-3867BEF4A447}"/>
          </ac:picMkLst>
        </pc:picChg>
        <pc:picChg chg="del">
          <ac:chgData name="Andrew Coulson" userId="c8c65609029ae322" providerId="LiveId" clId="{2A7DB788-F010-4318-AE60-4EBD18337BAA}" dt="2019-05-11T10:32:04.755" v="88" actId="478"/>
          <ac:picMkLst>
            <pc:docMk/>
            <pc:sldMk cId="1951689666" sldId="275"/>
            <ac:picMk id="14" creationId="{CDABC420-27A1-FF46-832D-89129EFE5E8B}"/>
          </ac:picMkLst>
        </pc:picChg>
      </pc:sldChg>
      <pc:sldChg chg="addSp delSp modSp">
        <pc:chgData name="Andrew Coulson" userId="c8c65609029ae322" providerId="LiveId" clId="{2A7DB788-F010-4318-AE60-4EBD18337BAA}" dt="2019-05-17T12:46:23.027" v="199" actId="20577"/>
        <pc:sldMkLst>
          <pc:docMk/>
          <pc:sldMk cId="1556948342" sldId="276"/>
        </pc:sldMkLst>
        <pc:spChg chg="del">
          <ac:chgData name="Andrew Coulson" userId="c8c65609029ae322" providerId="LiveId" clId="{2A7DB788-F010-4318-AE60-4EBD18337BAA}" dt="2019-05-15T10:00:46.985" v="122" actId="478"/>
          <ac:spMkLst>
            <pc:docMk/>
            <pc:sldMk cId="1556948342" sldId="276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32:19.477" v="92" actId="478"/>
          <ac:spMkLst>
            <pc:docMk/>
            <pc:sldMk cId="1556948342" sldId="276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14.501" v="198" actId="6549"/>
          <ac:spMkLst>
            <pc:docMk/>
            <pc:sldMk cId="1556948342" sldId="276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7T12:46:23.027" v="199" actId="20577"/>
          <ac:spMkLst>
            <pc:docMk/>
            <pc:sldMk cId="1556948342" sldId="276"/>
            <ac:spMk id="11" creationId="{E796788A-AAF6-0B40-BE8F-18DD9376B22C}"/>
          </ac:spMkLst>
        </pc:spChg>
        <pc:spChg chg="add mod">
          <ac:chgData name="Andrew Coulson" userId="c8c65609029ae322" providerId="LiveId" clId="{2A7DB788-F010-4318-AE60-4EBD18337BAA}" dt="2019-05-15T10:00:52.025" v="126" actId="20577"/>
          <ac:spMkLst>
            <pc:docMk/>
            <pc:sldMk cId="1556948342" sldId="276"/>
            <ac:spMk id="13" creationId="{0AB7D2C8-3339-41B6-ABEB-11C5ABC5A7FA}"/>
          </ac:spMkLst>
        </pc:spChg>
        <pc:grpChg chg="add del mod">
          <ac:chgData name="Andrew Coulson" userId="c8c65609029ae322" providerId="LiveId" clId="{2A7DB788-F010-4318-AE60-4EBD18337BAA}" dt="2019-05-08T13:39:21.347" v="39" actId="1076"/>
          <ac:grpSpMkLst>
            <pc:docMk/>
            <pc:sldMk cId="1556948342" sldId="276"/>
            <ac:grpSpMk id="8" creationId="{9A66B20C-F55C-B346-B560-CC46B8B15881}"/>
          </ac:grpSpMkLst>
        </pc:grpChg>
        <pc:picChg chg="del">
          <ac:chgData name="Andrew Coulson" userId="c8c65609029ae322" providerId="LiveId" clId="{2A7DB788-F010-4318-AE60-4EBD18337BAA}" dt="2019-05-11T10:32:17.606" v="91" actId="478"/>
          <ac:picMkLst>
            <pc:docMk/>
            <pc:sldMk cId="1556948342" sldId="276"/>
            <ac:picMk id="4" creationId="{49863B30-3106-9D43-9A62-E6A7F3B815AD}"/>
          </ac:picMkLst>
        </pc:picChg>
        <pc:picChg chg="add mod">
          <ac:chgData name="Andrew Coulson" userId="c8c65609029ae322" providerId="LiveId" clId="{2A7DB788-F010-4318-AE60-4EBD18337BAA}" dt="2019-05-15T10:04:10.775" v="142" actId="1076"/>
          <ac:picMkLst>
            <pc:docMk/>
            <pc:sldMk cId="1556948342" sldId="276"/>
            <ac:picMk id="12" creationId="{AEDCB6D1-67F9-4C0A-806B-FE2ECF8076DD}"/>
          </ac:picMkLst>
        </pc:picChg>
      </pc:sldChg>
      <pc:sldChg chg="addSp delSp modSp">
        <pc:chgData name="Andrew Coulson" userId="c8c65609029ae322" providerId="LiveId" clId="{2A7DB788-F010-4318-AE60-4EBD18337BAA}" dt="2019-05-17T12:46:40.038" v="203" actId="6549"/>
        <pc:sldMkLst>
          <pc:docMk/>
          <pc:sldMk cId="1755794339" sldId="277"/>
        </pc:sldMkLst>
        <pc:spChg chg="del">
          <ac:chgData name="Andrew Coulson" userId="c8c65609029ae322" providerId="LiveId" clId="{2A7DB788-F010-4318-AE60-4EBD18337BAA}" dt="2019-05-15T10:01:02.135" v="127" actId="478"/>
          <ac:spMkLst>
            <pc:docMk/>
            <pc:sldMk cId="1755794339" sldId="277"/>
            <ac:spMk id="5" creationId="{9DA6E5A7-E325-D14A-B292-DF83A6FEE71C}"/>
          </ac:spMkLst>
        </pc:spChg>
        <pc:spChg chg="del mod">
          <ac:chgData name="Andrew Coulson" userId="c8c65609029ae322" providerId="LiveId" clId="{2A7DB788-F010-4318-AE60-4EBD18337BAA}" dt="2019-05-11T10:32:26.936" v="96" actId="478"/>
          <ac:spMkLst>
            <pc:docMk/>
            <pc:sldMk cId="1755794339" sldId="277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40.038" v="203" actId="6549"/>
          <ac:spMkLst>
            <pc:docMk/>
            <pc:sldMk cId="1755794339" sldId="277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10:05:37.546" v="147" actId="6549"/>
          <ac:spMkLst>
            <pc:docMk/>
            <pc:sldMk cId="1755794339" sldId="277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1:02.415" v="128"/>
          <ac:spMkLst>
            <pc:docMk/>
            <pc:sldMk cId="1755794339" sldId="277"/>
            <ac:spMk id="13" creationId="{16B30DC2-8F01-40B6-8379-7BDF9B4E09F9}"/>
          </ac:spMkLst>
        </pc:spChg>
        <pc:grpChg chg="add del">
          <ac:chgData name="Andrew Coulson" userId="c8c65609029ae322" providerId="LiveId" clId="{2A7DB788-F010-4318-AE60-4EBD18337BAA}" dt="2019-05-08T13:39:31.048" v="42"/>
          <ac:grpSpMkLst>
            <pc:docMk/>
            <pc:sldMk cId="1755794339" sldId="277"/>
            <ac:grpSpMk id="12" creationId="{9BAD9230-5C13-4A62-AADF-43D87C9F403C}"/>
          </ac:grpSpMkLst>
        </pc:grpChg>
        <pc:picChg chg="del">
          <ac:chgData name="Andrew Coulson" userId="c8c65609029ae322" providerId="LiveId" clId="{2A7DB788-F010-4318-AE60-4EBD18337BAA}" dt="2019-05-11T10:32:24.187" v="94" actId="478"/>
          <ac:picMkLst>
            <pc:docMk/>
            <pc:sldMk cId="1755794339" sldId="277"/>
            <ac:picMk id="4" creationId="{49863B30-3106-9D43-9A62-E6A7F3B815AD}"/>
          </ac:picMkLst>
        </pc:picChg>
        <pc:picChg chg="add mod">
          <ac:chgData name="Andrew Coulson" userId="c8c65609029ae322" providerId="LiveId" clId="{2A7DB788-F010-4318-AE60-4EBD18337BAA}" dt="2019-05-15T10:05:02.585" v="145" actId="1076"/>
          <ac:picMkLst>
            <pc:docMk/>
            <pc:sldMk cId="1755794339" sldId="277"/>
            <ac:picMk id="12" creationId="{5D11FBCC-3822-49E2-A9FD-9BC90414B61F}"/>
          </ac:picMkLst>
        </pc:picChg>
      </pc:sldChg>
      <pc:sldChg chg="addSp delSp modSp">
        <pc:chgData name="Andrew Coulson" userId="c8c65609029ae322" providerId="LiveId" clId="{2A7DB788-F010-4318-AE60-4EBD18337BAA}" dt="2019-05-17T12:46:46.579" v="207" actId="6549"/>
        <pc:sldMkLst>
          <pc:docMk/>
          <pc:sldMk cId="462123681" sldId="278"/>
        </pc:sldMkLst>
        <pc:spChg chg="del">
          <ac:chgData name="Andrew Coulson" userId="c8c65609029ae322" providerId="LiveId" clId="{2A7DB788-F010-4318-AE60-4EBD18337BAA}" dt="2019-05-15T10:01:07.495" v="129" actId="478"/>
          <ac:spMkLst>
            <pc:docMk/>
            <pc:sldMk cId="462123681" sldId="278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32:33.638" v="99" actId="478"/>
          <ac:spMkLst>
            <pc:docMk/>
            <pc:sldMk cId="462123681" sldId="278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46.579" v="207" actId="6549"/>
          <ac:spMkLst>
            <pc:docMk/>
            <pc:sldMk cId="462123681" sldId="278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10:06:08.856" v="151" actId="1076"/>
          <ac:spMkLst>
            <pc:docMk/>
            <pc:sldMk cId="462123681" sldId="278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1:07.825" v="130"/>
          <ac:spMkLst>
            <pc:docMk/>
            <pc:sldMk cId="462123681" sldId="278"/>
            <ac:spMk id="13" creationId="{0121B030-EAA6-45F5-932F-1251F45B425D}"/>
          </ac:spMkLst>
        </pc:spChg>
        <pc:picChg chg="del">
          <ac:chgData name="Andrew Coulson" userId="c8c65609029ae322" providerId="LiveId" clId="{2A7DB788-F010-4318-AE60-4EBD18337BAA}" dt="2019-05-11T10:32:31.788" v="98" actId="478"/>
          <ac:picMkLst>
            <pc:docMk/>
            <pc:sldMk cId="462123681" sldId="278"/>
            <ac:picMk id="4" creationId="{49863B30-3106-9D43-9A62-E6A7F3B815AD}"/>
          </ac:picMkLst>
        </pc:picChg>
        <pc:picChg chg="add mod">
          <ac:chgData name="Andrew Coulson" userId="c8c65609029ae322" providerId="LiveId" clId="{2A7DB788-F010-4318-AE60-4EBD18337BAA}" dt="2019-05-15T10:05:51.816" v="148" actId="1076"/>
          <ac:picMkLst>
            <pc:docMk/>
            <pc:sldMk cId="462123681" sldId="278"/>
            <ac:picMk id="12" creationId="{8FFE1634-026A-4491-87F3-1AED4E33E906}"/>
          </ac:picMkLst>
        </pc:picChg>
      </pc:sldChg>
      <pc:sldChg chg="addSp delSp modSp">
        <pc:chgData name="Andrew Coulson" userId="c8c65609029ae322" providerId="LiveId" clId="{2A7DB788-F010-4318-AE60-4EBD18337BAA}" dt="2019-05-17T12:46:53.413" v="211" actId="6549"/>
        <pc:sldMkLst>
          <pc:docMk/>
          <pc:sldMk cId="552279752" sldId="279"/>
        </pc:sldMkLst>
        <pc:spChg chg="add mod">
          <ac:chgData name="Andrew Coulson" userId="c8c65609029ae322" providerId="LiveId" clId="{2A7DB788-F010-4318-AE60-4EBD18337BAA}" dt="2019-05-15T10:07:27.816" v="166" actId="1076"/>
          <ac:spMkLst>
            <pc:docMk/>
            <pc:sldMk cId="552279752" sldId="279"/>
            <ac:spMk id="3" creationId="{63BE3B11-DBCA-4FD1-91BD-04D2137A59A2}"/>
          </ac:spMkLst>
        </pc:spChg>
        <pc:spChg chg="del mod">
          <ac:chgData name="Andrew Coulson" userId="c8c65609029ae322" providerId="LiveId" clId="{2A7DB788-F010-4318-AE60-4EBD18337BAA}" dt="2019-05-15T10:01:12.609" v="131" actId="478"/>
          <ac:spMkLst>
            <pc:docMk/>
            <pc:sldMk cId="552279752" sldId="279"/>
            <ac:spMk id="5" creationId="{9DA6E5A7-E325-D14A-B292-DF83A6FEE71C}"/>
          </ac:spMkLst>
        </pc:spChg>
        <pc:spChg chg="del">
          <ac:chgData name="Andrew Coulson" userId="c8c65609029ae322" providerId="LiveId" clId="{2A7DB788-F010-4318-AE60-4EBD18337BAA}" dt="2019-05-11T10:32:39.769" v="102" actId="478"/>
          <ac:spMkLst>
            <pc:docMk/>
            <pc:sldMk cId="552279752" sldId="279"/>
            <ac:spMk id="6" creationId="{ACF4B2F2-2EE4-8242-945C-01120359B6AD}"/>
          </ac:spMkLst>
        </pc:spChg>
        <pc:spChg chg="mod">
          <ac:chgData name="Andrew Coulson" userId="c8c65609029ae322" providerId="LiveId" clId="{2A7DB788-F010-4318-AE60-4EBD18337BAA}" dt="2019-05-17T12:46:53.413" v="211" actId="6549"/>
          <ac:spMkLst>
            <pc:docMk/>
            <pc:sldMk cId="552279752" sldId="279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5T10:07:46.187" v="167" actId="1076"/>
          <ac:spMkLst>
            <pc:docMk/>
            <pc:sldMk cId="552279752" sldId="279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1:13.029" v="132"/>
          <ac:spMkLst>
            <pc:docMk/>
            <pc:sldMk cId="552279752" sldId="279"/>
            <ac:spMk id="13" creationId="{26C4C68B-7F86-4A35-8852-DC872E8A0BD9}"/>
          </ac:spMkLst>
        </pc:spChg>
        <pc:picChg chg="del">
          <ac:chgData name="Andrew Coulson" userId="c8c65609029ae322" providerId="LiveId" clId="{2A7DB788-F010-4318-AE60-4EBD18337BAA}" dt="2019-05-11T10:32:38.521" v="101" actId="478"/>
          <ac:picMkLst>
            <pc:docMk/>
            <pc:sldMk cId="552279752" sldId="279"/>
            <ac:picMk id="4" creationId="{49863B30-3106-9D43-9A62-E6A7F3B815AD}"/>
          </ac:picMkLst>
        </pc:picChg>
        <pc:picChg chg="add mod">
          <ac:chgData name="Andrew Coulson" userId="c8c65609029ae322" providerId="LiveId" clId="{2A7DB788-F010-4318-AE60-4EBD18337BAA}" dt="2019-05-15T10:06:22.896" v="152" actId="1076"/>
          <ac:picMkLst>
            <pc:docMk/>
            <pc:sldMk cId="552279752" sldId="279"/>
            <ac:picMk id="12" creationId="{E449800A-25A9-471C-99BD-7EA667A0EEED}"/>
          </ac:picMkLst>
        </pc:picChg>
      </pc:sldChg>
      <pc:sldChg chg="addSp delSp modSp">
        <pc:chgData name="Andrew Coulson" userId="c8c65609029ae322" providerId="LiveId" clId="{2A7DB788-F010-4318-AE60-4EBD18337BAA}" dt="2019-05-18T12:50:44.621" v="229" actId="15"/>
        <pc:sldMkLst>
          <pc:docMk/>
          <pc:sldMk cId="3612813448" sldId="280"/>
        </pc:sldMkLst>
        <pc:spChg chg="del">
          <ac:chgData name="Andrew Coulson" userId="c8c65609029ae322" providerId="LiveId" clId="{2A7DB788-F010-4318-AE60-4EBD18337BAA}" dt="2019-05-15T10:01:18.826" v="133" actId="478"/>
          <ac:spMkLst>
            <pc:docMk/>
            <pc:sldMk cId="3612813448" sldId="280"/>
            <ac:spMk id="5" creationId="{9DA6E5A7-E325-D14A-B292-DF83A6FEE71C}"/>
          </ac:spMkLst>
        </pc:spChg>
        <pc:spChg chg="mod">
          <ac:chgData name="Andrew Coulson" userId="c8c65609029ae322" providerId="LiveId" clId="{2A7DB788-F010-4318-AE60-4EBD18337BAA}" dt="2019-05-17T12:46:58.895" v="215" actId="6549"/>
          <ac:spMkLst>
            <pc:docMk/>
            <pc:sldMk cId="3612813448" sldId="280"/>
            <ac:spMk id="7" creationId="{DCFCAB32-5000-8243-AB87-EDBDE7FF3F8E}"/>
          </ac:spMkLst>
        </pc:spChg>
        <pc:spChg chg="mod">
          <ac:chgData name="Andrew Coulson" userId="c8c65609029ae322" providerId="LiveId" clId="{2A7DB788-F010-4318-AE60-4EBD18337BAA}" dt="2019-05-18T12:50:44.621" v="229" actId="15"/>
          <ac:spMkLst>
            <pc:docMk/>
            <pc:sldMk cId="3612813448" sldId="280"/>
            <ac:spMk id="11" creationId="{E796788A-AAF6-0B40-BE8F-18DD9376B22C}"/>
          </ac:spMkLst>
        </pc:spChg>
        <pc:spChg chg="add">
          <ac:chgData name="Andrew Coulson" userId="c8c65609029ae322" providerId="LiveId" clId="{2A7DB788-F010-4318-AE60-4EBD18337BAA}" dt="2019-05-15T10:01:19.215" v="134"/>
          <ac:spMkLst>
            <pc:docMk/>
            <pc:sldMk cId="3612813448" sldId="280"/>
            <ac:spMk id="12" creationId="{AF608254-6358-46CA-99D0-C6AE7132D71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7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Geometry and trigonometry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Proofs of sine and cosine rules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1748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8897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5891"/>
                <a:ext cx="6850380" cy="40305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fr-CH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os</m:t>
                        </m:r>
                        <m:r>
                          <a:rPr lang="en-GB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func>
                          <m:funcPr>
                            <m:ctrlPr>
                              <a:rPr lang="en-GB" sz="24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40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sz="24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func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CH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Expanding:</a:t>
                </a:r>
              </a:p>
              <a:p>
                <a:pPr lvl="1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en-GB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fr-CH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os</m:t>
                    </m:r>
                    <m:r>
                      <a:rPr lang="en-GB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fr-CH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fr-CH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os</m:t>
                        </m:r>
                      </m:e>
                      <m:sup>
                        <m:r>
                          <a:rPr lang="fr-CH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m:rPr>
                            <m:sty m:val="p"/>
                          </m:rPr>
                          <a:rPr lang="fr-CH" sz="240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e>
                      <m:sup>
                        <m:r>
                          <a:rPr lang="fr-CH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Leading to (using the identity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os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in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400" dirty="0"/>
                  <a:t>)</a:t>
                </a:r>
              </a:p>
              <a:p>
                <a:pPr lvl="1"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m:rPr>
                                <m:sty m:val="p"/>
                              </m:rPr>
                              <a:rPr lang="fr-CH" sz="2400">
                                <a:latin typeface="Cambria Math" panose="02040503050406030204" pitchFamily="18" charset="0"/>
                              </a:rPr>
                              <m:t>os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  <m:r>
                              <m:rPr>
                                <m:sty m:val="p"/>
                              </m:rPr>
                              <a:rPr lang="fr-CH" sz="2400">
                                <a:latin typeface="Cambria Math" panose="02040503050406030204" pitchFamily="18" charset="0"/>
                              </a:rPr>
                              <m:t>in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fr-CH" sz="24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os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os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5891"/>
                <a:ext cx="6850380" cy="4030591"/>
              </a:xfrm>
              <a:prstGeom prst="rect">
                <a:avLst/>
              </a:prstGeom>
              <a:blipFill>
                <a:blip r:embed="rId4"/>
                <a:stretch>
                  <a:fillRect l="-26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F608254-6358-46CA-99D0-C6AE7132D71D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281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Sine rule derivation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5572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78437" y="1905891"/>
            <a:ext cx="57266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/>
              <a:t>Consider a triangle </a:t>
            </a:r>
            <a:r>
              <a:rPr lang="en-US" sz="2400" i="1" dirty="0"/>
              <a:t>ABC</a:t>
            </a:r>
            <a:r>
              <a:rPr lang="en-US" sz="2400" dirty="0"/>
              <a:t>.</a:t>
            </a: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641B35F9-B163-4C2D-8934-83360C3CED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473" y="2092602"/>
            <a:ext cx="3767168" cy="267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748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5891"/>
                <a:ext cx="4010889" cy="42113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Draw a line down from </a:t>
                </a:r>
                <a:r>
                  <a:rPr lang="en-US" sz="2400" i="1" dirty="0"/>
                  <a:t>A</a:t>
                </a:r>
                <a:r>
                  <a:rPr lang="en-US" sz="2400" dirty="0"/>
                  <a:t> </a:t>
                </a:r>
                <a:br>
                  <a:rPr lang="en-US" sz="2400" dirty="0"/>
                </a:br>
                <a:r>
                  <a:rPr lang="en-US" sz="2400" dirty="0"/>
                  <a:t>to form an angle of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/>
                  <a:t> with </a:t>
                </a:r>
                <a:r>
                  <a:rPr lang="en-US" sz="2400" i="1" dirty="0"/>
                  <a:t>BC</a:t>
                </a:r>
                <a:r>
                  <a:rPr lang="en-US" sz="2400" dirty="0"/>
                  <a:t>: </a:t>
                </a:r>
                <a:br>
                  <a:rPr lang="en-US" sz="2400" dirty="0"/>
                </a:br>
                <a:r>
                  <a:rPr lang="en-US" sz="2400" dirty="0"/>
                  <a:t>call it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Using this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90</m:t>
                    </m:r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/>
                  <a:t> angle we can </a:t>
                </a:r>
                <a:br>
                  <a:rPr lang="en-US" sz="2400" dirty="0"/>
                </a:br>
                <a:r>
                  <a:rPr lang="en-US" sz="2400" dirty="0"/>
                  <a:t>say: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and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 i="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5891"/>
                <a:ext cx="4010889" cy="4211346"/>
              </a:xfrm>
              <a:prstGeom prst="rect">
                <a:avLst/>
              </a:prstGeom>
              <a:blipFill>
                <a:blip r:embed="rId4"/>
                <a:stretch>
                  <a:fillRect l="-4559" t="-1884" r="-5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5EA86F18-3B6B-4CCD-BF78-8C38B25BA6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4258"/>
            <a:ext cx="3765600" cy="27094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9B1C30-5276-491D-931D-B15C8A18862B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317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581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8054"/>
                <a:ext cx="4010889" cy="41803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fr-CH" sz="2400" dirty="0"/>
                  <a:t>Using 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400" dirty="0"/>
                  <a:t>  </a:t>
                </a:r>
              </a:p>
              <a:p>
                <a:pPr lvl="1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we can say: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fr-CH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8054"/>
                <a:ext cx="4010889" cy="4180375"/>
              </a:xfrm>
              <a:prstGeom prst="rect">
                <a:avLst/>
              </a:prstGeom>
              <a:blipFill>
                <a:blip r:embed="rId4"/>
                <a:stretch>
                  <a:fillRect l="-4559" t="-17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C1E8A854-6569-41B8-8E82-B3313D9FFC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7976"/>
            <a:ext cx="3765600" cy="27094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40BE65-142A-449E-AB63-48A186F02E3D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6617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581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64222" y="1905891"/>
                <a:ext cx="4010889" cy="44260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CH" sz="240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gives …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400" dirty="0"/>
                  <a:t>If we repeat this process by using a line from </a:t>
                </a:r>
                <a:r>
                  <a:rPr lang="en-US" sz="2400" i="1" dirty="0"/>
                  <a:t>B</a:t>
                </a:r>
                <a:r>
                  <a:rPr lang="en-US" sz="2400" dirty="0"/>
                  <a:t> to </a:t>
                </a:r>
                <a:r>
                  <a:rPr lang="en-US" sz="2400" i="1" dirty="0"/>
                  <a:t>AC</a:t>
                </a:r>
                <a:r>
                  <a:rPr lang="en-US" sz="2400" dirty="0"/>
                  <a:t> then we can bring in an expression using angle </a:t>
                </a:r>
                <a:r>
                  <a:rPr lang="en-US" sz="2400" i="1" dirty="0"/>
                  <a:t>A</a:t>
                </a:r>
                <a:r>
                  <a:rPr lang="en-US" sz="2400" dirty="0"/>
                  <a:t> and derive that:</a:t>
                </a: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fr-CH" sz="2400" i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func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22" y="1905891"/>
                <a:ext cx="4010889" cy="4426083"/>
              </a:xfrm>
              <a:prstGeom prst="rect">
                <a:avLst/>
              </a:prstGeom>
              <a:blipFill>
                <a:blip r:embed="rId4"/>
                <a:stretch>
                  <a:fillRect l="-47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9ADD5618-3C6A-4869-BE90-3867BEF4A4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911" y="2074258"/>
            <a:ext cx="3765600" cy="2709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E1AA3E-8B23-49FE-BA1B-34FC7B293976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168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0168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5891"/>
                <a:ext cx="3765600" cy="3279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Using the same triangle and a vertex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/>
                  <a:t>, we derive: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i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os</m:t>
                    </m:r>
                    <m:r>
                      <a:rPr lang="en-GB" sz="240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𝐵𝐷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Giving ...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i="1">
                          <a:latin typeface="Cambria Math" panose="02040503050406030204" pitchFamily="18" charset="0"/>
                        </a:rPr>
                        <m:t>𝐵𝐷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400" i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i="1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5891"/>
                <a:ext cx="3765600" cy="3279231"/>
              </a:xfrm>
              <a:prstGeom prst="rect">
                <a:avLst/>
              </a:prstGeom>
              <a:blipFill>
                <a:blip r:embed="rId4"/>
                <a:stretch>
                  <a:fillRect l="-4854" t="-2416" r="-40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AEDCB6D1-67F9-4C0A-806B-FE2ECF8076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4258"/>
            <a:ext cx="3765600" cy="2709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B7D2C8-3339-41B6-ABEB-11C5ABC5A7FA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6948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828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5891"/>
                <a:ext cx="3476633" cy="26026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fr-CH" sz="2400" i="1" smtClean="0">
                        <a:latin typeface="Cambria Math" panose="02040503050406030204" pitchFamily="18" charset="0"/>
                      </a:rPr>
                      <m:t>𝐵𝐷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400" i="1" smtClean="0">
                        <a:latin typeface="Cambria Math" panose="02040503050406030204" pitchFamily="18" charset="0"/>
                      </a:rPr>
                      <m:t>𝑐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leads to…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𝐷𝐶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𝑐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800"/>
                  </a:spcAft>
                </a:pPr>
                <a:r>
                  <a:rPr lang="en-US" sz="2400" dirty="0"/>
                  <a:t>Stay with me … </a:t>
                </a:r>
                <a:r>
                  <a:rPr lang="en-US" sz="2400" dirty="0">
                    <a:sym typeface="Wingdings" pitchFamily="2" charset="2"/>
                  </a:rPr>
                  <a:t></a:t>
                </a:r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5891"/>
                <a:ext cx="3476633" cy="2602636"/>
              </a:xfrm>
              <a:prstGeom prst="rect">
                <a:avLst/>
              </a:prstGeom>
              <a:blipFill>
                <a:blip r:embed="rId4"/>
                <a:stretch>
                  <a:fillRect l="-5263" b="-60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5D11FBCC-3822-49E2-A9FD-9BC90414B6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4258"/>
            <a:ext cx="3765600" cy="2709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B30DC2-8F01-40B6-8379-7BDF9B4E09F9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579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1083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1905891"/>
                <a:ext cx="3476633" cy="12650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i="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CH" sz="2400" i="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GB" sz="240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𝐴𝐷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𝐴𝐷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𝑐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1905891"/>
                <a:ext cx="3476633" cy="1265026"/>
              </a:xfrm>
              <a:prstGeom prst="rect">
                <a:avLst/>
              </a:prstGeom>
              <a:blipFill>
                <a:blip r:embed="rId4"/>
                <a:stretch>
                  <a:fillRect l="-2982" b="-9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8FFE1634-026A-4491-87F3-1AED4E33E9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4258"/>
            <a:ext cx="3765600" cy="2709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21B030-EAA6-45F5-932F-1251F45B425D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Cosine rule derivation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2123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413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78437" y="2719648"/>
                <a:ext cx="4206098" cy="12618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/>
                  <a:t>Taking triangle </a:t>
                </a:r>
                <a:r>
                  <a:rPr lang="en-US" sz="2400" i="1" dirty="0"/>
                  <a:t>ADC</a:t>
                </a:r>
                <a:r>
                  <a:rPr lang="en-US" sz="2400" dirty="0"/>
                  <a:t> and using Pythagoras’ theorem: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𝐷𝐶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CH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𝐴𝐷</m:t>
                          </m:r>
                        </m:e>
                        <m:sup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2719648"/>
                <a:ext cx="4206098" cy="1261884"/>
              </a:xfrm>
              <a:prstGeom prst="rect">
                <a:avLst/>
              </a:prstGeom>
              <a:blipFill>
                <a:blip r:embed="rId4"/>
                <a:stretch>
                  <a:fillRect l="-4348" t="-7246" b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E449800A-25A9-471C-99BD-7EA667A0EE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02" y="2074258"/>
            <a:ext cx="3765600" cy="2709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C4C68B-7F86-4A35-8852-DC872E8A0BD9}"/>
              </a:ext>
            </a:extLst>
          </p:cNvPr>
          <p:cNvSpPr txBox="1"/>
          <p:nvPr/>
        </p:nvSpPr>
        <p:spPr>
          <a:xfrm>
            <a:off x="878437" y="106268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Cosine rule derivation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3BE3B11-DBCA-4FD1-91BD-04D2137A59A2}"/>
                  </a:ext>
                </a:extLst>
              </p:cNvPr>
              <p:cNvSpPr/>
              <p:nvPr/>
            </p:nvSpPr>
            <p:spPr>
              <a:xfrm>
                <a:off x="878437" y="4965280"/>
                <a:ext cx="4954385" cy="984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400" dirty="0"/>
                  <a:t>By substitution from previous slides: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</m:t>
                        </m:r>
                        <m:r>
                          <m:rPr>
                            <m:sty m:val="p"/>
                          </m:rPr>
                          <a:rPr lang="fr-CH" sz="240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GB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𝑐</m:t>
                        </m:r>
                        <m:func>
                          <m:func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func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3BE3B11-DBCA-4FD1-91BD-04D2137A59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37" y="4965280"/>
                <a:ext cx="4954385" cy="984885"/>
              </a:xfrm>
              <a:prstGeom prst="rect">
                <a:avLst/>
              </a:prstGeom>
              <a:blipFill>
                <a:blip r:embed="rId6"/>
                <a:stretch>
                  <a:fillRect l="-1845" t="-4969" b="-80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2279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796</TotalTime>
  <Words>347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Geometry and trigonometry Proofs of sine and cosine rules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65</cp:revision>
  <dcterms:created xsi:type="dcterms:W3CDTF">2018-08-21T14:08:13Z</dcterms:created>
  <dcterms:modified xsi:type="dcterms:W3CDTF">2019-07-08T09:47:32Z</dcterms:modified>
</cp:coreProperties>
</file>