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8AACD8-1E22-4C38-97C4-FF8192B9EDDF}" v="10" dt="2019-05-15T09:52:48.4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660"/>
  </p:normalViewPr>
  <p:slideViewPr>
    <p:cSldViewPr snapToGrid="0">
      <p:cViewPr>
        <p:scale>
          <a:sx n="75" d="100"/>
          <a:sy n="75" d="100"/>
        </p:scale>
        <p:origin x="172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4E8AACD8-1E22-4C38-97C4-FF8192B9EDDF}"/>
    <pc:docChg chg="undo custSel modSld">
      <pc:chgData name="Andrew Coulson" userId="c8c65609029ae322" providerId="LiveId" clId="{4E8AACD8-1E22-4C38-97C4-FF8192B9EDDF}" dt="2019-05-17T09:59:01.549" v="112" actId="20577"/>
      <pc:docMkLst>
        <pc:docMk/>
      </pc:docMkLst>
      <pc:sldChg chg="modSp">
        <pc:chgData name="Andrew Coulson" userId="c8c65609029ae322" providerId="LiveId" clId="{4E8AACD8-1E22-4C38-97C4-FF8192B9EDDF}" dt="2019-05-17T09:58:47.555" v="109" actId="20577"/>
        <pc:sldMkLst>
          <pc:docMk/>
          <pc:sldMk cId="4214131450" sldId="256"/>
        </pc:sldMkLst>
        <pc:spChg chg="mod">
          <ac:chgData name="Andrew Coulson" userId="c8c65609029ae322" providerId="LiveId" clId="{4E8AACD8-1E22-4C38-97C4-FF8192B9EDDF}" dt="2019-05-17T09:58:47.555" v="109" actId="20577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4E8AACD8-1E22-4C38-97C4-FF8192B9EDDF}" dt="2019-05-17T09:58:52.147" v="110" actId="20577"/>
        <pc:sldMkLst>
          <pc:docMk/>
          <pc:sldMk cId="1041524409" sldId="259"/>
        </pc:sldMkLst>
        <pc:spChg chg="mod">
          <ac:chgData name="Andrew Coulson" userId="c8c65609029ae322" providerId="LiveId" clId="{4E8AACD8-1E22-4C38-97C4-FF8192B9EDDF}" dt="2019-05-15T09:49:43.969" v="81" actId="1076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4E8AACD8-1E22-4C38-97C4-FF8192B9EDDF}" dt="2019-05-17T09:58:52.147" v="110" actId="20577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4E8AACD8-1E22-4C38-97C4-FF8192B9EDDF}" dt="2019-05-15T09:49:57.772" v="82" actId="1076"/>
          <ac:spMkLst>
            <pc:docMk/>
            <pc:sldMk cId="1041524409" sldId="259"/>
            <ac:spMk id="11" creationId="{E796788A-AAF6-0B40-BE8F-18DD9376B22C}"/>
          </ac:spMkLst>
        </pc:spChg>
      </pc:sldChg>
      <pc:sldChg chg="addSp delSp modSp">
        <pc:chgData name="Andrew Coulson" userId="c8c65609029ae322" providerId="LiveId" clId="{4E8AACD8-1E22-4C38-97C4-FF8192B9EDDF}" dt="2019-05-17T09:58:56.990" v="111" actId="20577"/>
        <pc:sldMkLst>
          <pc:docMk/>
          <pc:sldMk cId="891687821" sldId="263"/>
        </pc:sldMkLst>
        <pc:spChg chg="del">
          <ac:chgData name="Andrew Coulson" userId="c8c65609029ae322" providerId="LiveId" clId="{4E8AACD8-1E22-4C38-97C4-FF8192B9EDDF}" dt="2019-05-11T10:12:11.496" v="47" actId="478"/>
          <ac:spMkLst>
            <pc:docMk/>
            <pc:sldMk cId="891687821" sldId="263"/>
            <ac:spMk id="3" creationId="{22866016-0A82-404A-80D4-21F0B202E0ED}"/>
          </ac:spMkLst>
        </pc:spChg>
        <pc:spChg chg="mod">
          <ac:chgData name="Andrew Coulson" userId="c8c65609029ae322" providerId="LiveId" clId="{4E8AACD8-1E22-4C38-97C4-FF8192B9EDDF}" dt="2019-05-17T09:58:56.990" v="111" actId="20577"/>
          <ac:spMkLst>
            <pc:docMk/>
            <pc:sldMk cId="891687821" sldId="263"/>
            <ac:spMk id="7" creationId="{DCFCAB32-5000-8243-AB87-EDBDE7FF3F8E}"/>
          </ac:spMkLst>
        </pc:spChg>
        <pc:spChg chg="mod">
          <ac:chgData name="Andrew Coulson" userId="c8c65609029ae322" providerId="LiveId" clId="{4E8AACD8-1E22-4C38-97C4-FF8192B9EDDF}" dt="2019-05-15T13:18:07.767" v="107" actId="20577"/>
          <ac:spMkLst>
            <pc:docMk/>
            <pc:sldMk cId="891687821" sldId="263"/>
            <ac:spMk id="11" creationId="{E796788A-AAF6-0B40-BE8F-18DD9376B22C}"/>
          </ac:spMkLst>
        </pc:spChg>
        <pc:spChg chg="mod">
          <ac:chgData name="Andrew Coulson" userId="c8c65609029ae322" providerId="LiveId" clId="{4E8AACD8-1E22-4C38-97C4-FF8192B9EDDF}" dt="2019-05-15T09:53:03.665" v="95" actId="1076"/>
          <ac:spMkLst>
            <pc:docMk/>
            <pc:sldMk cId="891687821" sldId="263"/>
            <ac:spMk id="13" creationId="{9E3CA342-3284-F647-A4DB-C7327C232C57}"/>
          </ac:spMkLst>
        </pc:spChg>
        <pc:spChg chg="add del mod">
          <ac:chgData name="Andrew Coulson" userId="c8c65609029ae322" providerId="LiveId" clId="{4E8AACD8-1E22-4C38-97C4-FF8192B9EDDF}" dt="2019-05-15T09:52:57.496" v="94" actId="1076"/>
          <ac:spMkLst>
            <pc:docMk/>
            <pc:sldMk cId="891687821" sldId="263"/>
            <ac:spMk id="14" creationId="{59A0616C-96C0-174B-88F9-98A036BE5555}"/>
          </ac:spMkLst>
        </pc:spChg>
        <pc:grpChg chg="del">
          <ac:chgData name="Andrew Coulson" userId="c8c65609029ae322" providerId="LiveId" clId="{4E8AACD8-1E22-4C38-97C4-FF8192B9EDDF}" dt="2019-05-11T10:12:08.405" v="45" actId="478"/>
          <ac:grpSpMkLst>
            <pc:docMk/>
            <pc:sldMk cId="891687821" sldId="263"/>
            <ac:grpSpMk id="15" creationId="{8C86A62A-B2DF-FD46-B077-7936886FE163}"/>
          </ac:grpSpMkLst>
        </pc:grpChg>
        <pc:picChg chg="add mod">
          <ac:chgData name="Andrew Coulson" userId="c8c65609029ae322" providerId="LiveId" clId="{4E8AACD8-1E22-4C38-97C4-FF8192B9EDDF}" dt="2019-05-15T09:51:18.730" v="85" actId="1076"/>
          <ac:picMkLst>
            <pc:docMk/>
            <pc:sldMk cId="891687821" sldId="263"/>
            <ac:picMk id="5" creationId="{0FAF0527-462B-4BFA-AB26-7CB1E36802BB}"/>
          </ac:picMkLst>
        </pc:picChg>
        <pc:picChg chg="mod">
          <ac:chgData name="Andrew Coulson" userId="c8c65609029ae322" providerId="LiveId" clId="{4E8AACD8-1E22-4C38-97C4-FF8192B9EDDF}" dt="2019-05-15T13:18:12.563" v="108" actId="1076"/>
          <ac:picMkLst>
            <pc:docMk/>
            <pc:sldMk cId="891687821" sldId="263"/>
            <ac:picMk id="6" creationId="{16E6FBD3-4BE6-B34A-9CF1-CA8EEC8E8E14}"/>
          </ac:picMkLst>
        </pc:picChg>
        <pc:picChg chg="del topLvl">
          <ac:chgData name="Andrew Coulson" userId="c8c65609029ae322" providerId="LiveId" clId="{4E8AACD8-1E22-4C38-97C4-FF8192B9EDDF}" dt="2019-05-11T10:12:08.405" v="45" actId="478"/>
          <ac:picMkLst>
            <pc:docMk/>
            <pc:sldMk cId="891687821" sldId="263"/>
            <ac:picMk id="16" creationId="{7FD2D44F-6514-3A45-85D1-5562B4E651AA}"/>
          </ac:picMkLst>
        </pc:picChg>
        <pc:picChg chg="del topLvl">
          <ac:chgData name="Andrew Coulson" userId="c8c65609029ae322" providerId="LiveId" clId="{4E8AACD8-1E22-4C38-97C4-FF8192B9EDDF}" dt="2019-05-11T10:12:09.968" v="46" actId="478"/>
          <ac:picMkLst>
            <pc:docMk/>
            <pc:sldMk cId="891687821" sldId="263"/>
            <ac:picMk id="17" creationId="{F4145425-AFEE-0749-BBAE-11BA6368C520}"/>
          </ac:picMkLst>
        </pc:picChg>
      </pc:sldChg>
      <pc:sldChg chg="modSp">
        <pc:chgData name="Andrew Coulson" userId="c8c65609029ae322" providerId="LiveId" clId="{4E8AACD8-1E22-4C38-97C4-FF8192B9EDDF}" dt="2019-05-17T09:59:01.549" v="112" actId="20577"/>
        <pc:sldMkLst>
          <pc:docMk/>
          <pc:sldMk cId="861362503" sldId="272"/>
        </pc:sldMkLst>
        <pc:spChg chg="mod">
          <ac:chgData name="Andrew Coulson" userId="c8c65609029ae322" providerId="LiveId" clId="{4E8AACD8-1E22-4C38-97C4-FF8192B9EDDF}" dt="2019-05-15T09:53:28.562" v="97" actId="1076"/>
          <ac:spMkLst>
            <pc:docMk/>
            <pc:sldMk cId="861362503" sldId="272"/>
            <ac:spMk id="5" creationId="{9DA6E5A7-E325-D14A-B292-DF83A6FEE71C}"/>
          </ac:spMkLst>
        </pc:spChg>
        <pc:spChg chg="mod">
          <ac:chgData name="Andrew Coulson" userId="c8c65609029ae322" providerId="LiveId" clId="{4E8AACD8-1E22-4C38-97C4-FF8192B9EDDF}" dt="2019-05-17T09:59:01.549" v="112" actId="20577"/>
          <ac:spMkLst>
            <pc:docMk/>
            <pc:sldMk cId="861362503" sldId="272"/>
            <ac:spMk id="7" creationId="{DCFCAB32-5000-8243-AB87-EDBDE7FF3F8E}"/>
          </ac:spMkLst>
        </pc:spChg>
        <pc:spChg chg="mod">
          <ac:chgData name="Andrew Coulson" userId="c8c65609029ae322" providerId="LiveId" clId="{4E8AACD8-1E22-4C38-97C4-FF8192B9EDDF}" dt="2019-05-15T09:54:20.432" v="104" actId="1076"/>
          <ac:spMkLst>
            <pc:docMk/>
            <pc:sldMk cId="861362503" sldId="272"/>
            <ac:spMk id="11" creationId="{E796788A-AAF6-0B40-BE8F-18DD9376B22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urplemath.com/modules/asymtote3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Functions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Oblique asymptotes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4" y="6183621"/>
            <a:ext cx="32662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1184082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Oblique asymptotes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3826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40" y="2148681"/>
            <a:ext cx="7672647" cy="26480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If the </a:t>
            </a:r>
            <a:r>
              <a:rPr lang="en-US" sz="2400" b="1" dirty="0">
                <a:solidFill>
                  <a:srgbClr val="FF0000"/>
                </a:solidFill>
              </a:rPr>
              <a:t>degree of the numerator is exactly one more than the degree of the denominator </a:t>
            </a:r>
            <a:r>
              <a:rPr lang="en-US" sz="2400" dirty="0"/>
              <a:t>(so that the polynomial fraction is ‘improper’), then the graph of the rational function will be, roughly, a slanting straight line with some fiddly bits in the middle.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For this you need to do polynomial division.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995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04044" y="1537721"/>
                <a:ext cx="2911553" cy="23907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:r>
                  <a:rPr lang="en-US" sz="2200" dirty="0"/>
                  <a:t>Find the asymptote of:</a:t>
                </a:r>
                <a:endParaRPr lang="en-GB" sz="22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20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fr-CH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CH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2200" i="1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>
                  <a:lnSpc>
                    <a:spcPct val="110000"/>
                  </a:lnSpc>
                  <a:spcBef>
                    <a:spcPts val="1800"/>
                  </a:spcBef>
                  <a:spcAft>
                    <a:spcPts val="1800"/>
                  </a:spcAft>
                </a:pPr>
                <a:r>
                  <a:rPr lang="en-US" sz="2200" dirty="0"/>
                  <a:t>Polynomial</a:t>
                </a:r>
                <a:br>
                  <a:rPr lang="en-US" sz="2200" dirty="0"/>
                </a:br>
                <a:r>
                  <a:rPr lang="en-US" sz="2200" dirty="0"/>
                  <a:t>division: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44" y="1537721"/>
                <a:ext cx="2911553" cy="2390719"/>
              </a:xfrm>
              <a:prstGeom prst="rect">
                <a:avLst/>
              </a:prstGeom>
              <a:blipFill>
                <a:blip r:embed="rId4"/>
                <a:stretch>
                  <a:fillRect l="-5870" t="-3061" b="-61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E3CA342-3284-F647-A4DB-C7327C232C57}"/>
              </a:ext>
            </a:extLst>
          </p:cNvPr>
          <p:cNvSpPr txBox="1"/>
          <p:nvPr/>
        </p:nvSpPr>
        <p:spPr>
          <a:xfrm>
            <a:off x="504044" y="895391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Oblique asymptotes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E6FBD3-4BE6-B34A-9CF1-CA8EEC8E8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685" y="3191989"/>
            <a:ext cx="1934148" cy="19550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9A0616C-96C0-174B-88F9-98A036BE5555}"/>
                  </a:ext>
                </a:extLst>
              </p:cNvPr>
              <p:cNvSpPr/>
              <p:nvPr/>
            </p:nvSpPr>
            <p:spPr>
              <a:xfrm>
                <a:off x="344775" y="5034670"/>
                <a:ext cx="8075791" cy="9740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200" dirty="0"/>
                  <a:t>This results in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−2+</m:t>
                    </m:r>
                    <m:f>
                      <m:fPr>
                        <m:ctrlPr>
                          <a:rPr lang="fr-CH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22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sz="2200" dirty="0"/>
                  <a:t> where, if you ignore the fractional component, the oblique asymptote is </a:t>
                </a:r>
                <a14:m>
                  <m:oMath xmlns:m="http://schemas.openxmlformats.org/officeDocument/2006/math">
                    <m:r>
                      <a:rPr lang="fr-CH" sz="2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2200" i="1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sz="2200" dirty="0"/>
                  <a:t>.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9A0616C-96C0-174B-88F9-98A036BE55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75" y="5034670"/>
                <a:ext cx="8075791" cy="974049"/>
              </a:xfrm>
              <a:prstGeom prst="rect">
                <a:avLst/>
              </a:prstGeom>
              <a:blipFill>
                <a:blip r:embed="rId6"/>
                <a:stretch>
                  <a:fillRect l="-982" b="-1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FAF0527-462B-4BFA-AB26-7CB1E36802B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15" y="1113978"/>
            <a:ext cx="3924759" cy="370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8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902449" y="1061123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Oblique asymptotes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1914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902449" y="2714349"/>
            <a:ext cx="7027893" cy="14293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These are discussed in detail, with examples, at the following links: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>
                <a:hlinkClick r:id="rId4"/>
              </a:rPr>
              <a:t>www.purplemath.com/modules/asymtote3.htm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61362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</TotalTime>
  <Words>114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Functions Oblique asymptotes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50</cp:revision>
  <dcterms:created xsi:type="dcterms:W3CDTF">2018-08-21T14:08:13Z</dcterms:created>
  <dcterms:modified xsi:type="dcterms:W3CDTF">2019-07-08T09:46:06Z</dcterms:modified>
</cp:coreProperties>
</file>