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2" r:id="rId3"/>
    <p:sldId id="285" r:id="rId4"/>
    <p:sldId id="286" r:id="rId5"/>
    <p:sldId id="287" r:id="rId6"/>
    <p:sldId id="289" r:id="rId7"/>
    <p:sldId id="291" r:id="rId8"/>
    <p:sldId id="29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rriet Gatley" initials="HG" lastIdx="1" clrIdx="0">
    <p:extLst>
      <p:ext uri="{19B8F6BF-5375-455C-9EA6-DF929625EA0E}">
        <p15:presenceInfo xmlns:p15="http://schemas.microsoft.com/office/powerpoint/2012/main" userId="S::Harriet.Gatley@hoddereducation.co.uk::1b9d5465-c5a4-4aa0-aecc-d1ea6338e1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56C2F6-2249-405A-AF0D-85BB233985F3}" v="24" dt="2019-05-17T12:52:21.4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9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F256C2F6-2249-405A-AF0D-85BB233985F3}"/>
    <pc:docChg chg="undo custSel modSld">
      <pc:chgData name="Andrew Coulson" userId="c8c65609029ae322" providerId="LiveId" clId="{F256C2F6-2249-405A-AF0D-85BB233985F3}" dt="2019-05-17T12:52:33.114" v="291" actId="20577"/>
      <pc:docMkLst>
        <pc:docMk/>
      </pc:docMkLst>
      <pc:sldChg chg="modSp">
        <pc:chgData name="Andrew Coulson" userId="c8c65609029ae322" providerId="LiveId" clId="{F256C2F6-2249-405A-AF0D-85BB233985F3}" dt="2019-05-17T12:50:58.598" v="214" actId="20577"/>
        <pc:sldMkLst>
          <pc:docMk/>
          <pc:sldMk cId="4214131450" sldId="256"/>
        </pc:sldMkLst>
        <pc:spChg chg="mod">
          <ac:chgData name="Andrew Coulson" userId="c8c65609029ae322" providerId="LiveId" clId="{F256C2F6-2249-405A-AF0D-85BB233985F3}" dt="2019-05-17T12:50:58.598" v="214" actId="20577"/>
          <ac:spMkLst>
            <pc:docMk/>
            <pc:sldMk cId="4214131450" sldId="256"/>
            <ac:spMk id="2" creationId="{3FE3D89D-DA8D-4379-B0A2-7A629D27A1E3}"/>
          </ac:spMkLst>
        </pc:spChg>
      </pc:sldChg>
      <pc:sldChg chg="addSp delSp modSp delAnim">
        <pc:chgData name="Andrew Coulson" userId="c8c65609029ae322" providerId="LiveId" clId="{F256C2F6-2249-405A-AF0D-85BB233985F3}" dt="2019-05-15T10:44:27.833" v="83" actId="1076"/>
        <pc:sldMkLst>
          <pc:docMk/>
          <pc:sldMk cId="1398281826" sldId="285"/>
        </pc:sldMkLst>
        <pc:spChg chg="mod">
          <ac:chgData name="Andrew Coulson" userId="c8c65609029ae322" providerId="LiveId" clId="{F256C2F6-2249-405A-AF0D-85BB233985F3}" dt="2019-05-15T10:43:39.607" v="78" actId="403"/>
          <ac:spMkLst>
            <pc:docMk/>
            <pc:sldMk cId="1398281826" sldId="285"/>
            <ac:spMk id="5" creationId="{9DA6E5A7-E325-D14A-B292-DF83A6FEE71C}"/>
          </ac:spMkLst>
        </pc:spChg>
        <pc:spChg chg="mod">
          <ac:chgData name="Andrew Coulson" userId="c8c65609029ae322" providerId="LiveId" clId="{F256C2F6-2249-405A-AF0D-85BB233985F3}" dt="2019-05-15T10:44:27.833" v="83" actId="1076"/>
          <ac:spMkLst>
            <pc:docMk/>
            <pc:sldMk cId="1398281826" sldId="285"/>
            <ac:spMk id="11" creationId="{E796788A-AAF6-0B40-BE8F-18DD9376B22C}"/>
          </ac:spMkLst>
        </pc:spChg>
        <pc:spChg chg="del">
          <ac:chgData name="Andrew Coulson" userId="c8c65609029ae322" providerId="LiveId" clId="{F256C2F6-2249-405A-AF0D-85BB233985F3}" dt="2019-05-11T11:02:32.787" v="18" actId="478"/>
          <ac:spMkLst>
            <pc:docMk/>
            <pc:sldMk cId="1398281826" sldId="285"/>
            <ac:spMk id="14" creationId="{0D36E1C7-8428-0748-8EA5-C23591CA84A6}"/>
          </ac:spMkLst>
        </pc:spChg>
        <pc:grpChg chg="del">
          <ac:chgData name="Andrew Coulson" userId="c8c65609029ae322" providerId="LiveId" clId="{F256C2F6-2249-405A-AF0D-85BB233985F3}" dt="2019-05-11T11:02:33.657" v="19" actId="478"/>
          <ac:grpSpMkLst>
            <pc:docMk/>
            <pc:sldMk cId="1398281826" sldId="285"/>
            <ac:grpSpMk id="16" creationId="{305A123E-E4F4-1E49-BD9E-3F801C92E50A}"/>
          </ac:grpSpMkLst>
        </pc:grpChg>
        <pc:picChg chg="add mod">
          <ac:chgData name="Andrew Coulson" userId="c8c65609029ae322" providerId="LiveId" clId="{F256C2F6-2249-405A-AF0D-85BB233985F3}" dt="2019-05-15T10:44:24.266" v="82" actId="1076"/>
          <ac:picMkLst>
            <pc:docMk/>
            <pc:sldMk cId="1398281826" sldId="285"/>
            <ac:picMk id="4" creationId="{87BB9226-3750-4923-89DC-2837359FBF10}"/>
          </ac:picMkLst>
        </pc:picChg>
      </pc:sldChg>
      <pc:sldChg chg="addSp delSp modSp">
        <pc:chgData name="Andrew Coulson" userId="c8c65609029ae322" providerId="LiveId" clId="{F256C2F6-2249-405A-AF0D-85BB233985F3}" dt="2019-05-16T12:07:43.840" v="177" actId="1076"/>
        <pc:sldMkLst>
          <pc:docMk/>
          <pc:sldMk cId="252186630" sldId="286"/>
        </pc:sldMkLst>
        <pc:spChg chg="mod">
          <ac:chgData name="Andrew Coulson" userId="c8c65609029ae322" providerId="LiveId" clId="{F256C2F6-2249-405A-AF0D-85BB233985F3}" dt="2019-05-15T10:44:37.247" v="84" actId="403"/>
          <ac:spMkLst>
            <pc:docMk/>
            <pc:sldMk cId="252186630" sldId="286"/>
            <ac:spMk id="5" creationId="{9DA6E5A7-E325-D14A-B292-DF83A6FEE71C}"/>
          </ac:spMkLst>
        </pc:spChg>
        <pc:spChg chg="mod">
          <ac:chgData name="Andrew Coulson" userId="c8c65609029ae322" providerId="LiveId" clId="{F256C2F6-2249-405A-AF0D-85BB233985F3}" dt="2019-05-15T10:47:51.007" v="86" actId="1076"/>
          <ac:spMkLst>
            <pc:docMk/>
            <pc:sldMk cId="252186630" sldId="286"/>
            <ac:spMk id="11" creationId="{E796788A-AAF6-0B40-BE8F-18DD9376B22C}"/>
          </ac:spMkLst>
        </pc:spChg>
        <pc:spChg chg="add del">
          <ac:chgData name="Andrew Coulson" userId="c8c65609029ae322" providerId="LiveId" clId="{F256C2F6-2249-405A-AF0D-85BB233985F3}" dt="2019-05-16T12:07:05.817" v="172" actId="478"/>
          <ac:spMkLst>
            <pc:docMk/>
            <pc:sldMk cId="252186630" sldId="286"/>
            <ac:spMk id="14" creationId="{0D36E1C7-8428-0748-8EA5-C23591CA84A6}"/>
          </ac:spMkLst>
        </pc:spChg>
        <pc:picChg chg="add del mod">
          <ac:chgData name="Andrew Coulson" userId="c8c65609029ae322" providerId="LiveId" clId="{F256C2F6-2249-405A-AF0D-85BB233985F3}" dt="2019-05-11T11:03:34.918" v="42" actId="931"/>
          <ac:picMkLst>
            <pc:docMk/>
            <pc:sldMk cId="252186630" sldId="286"/>
            <ac:picMk id="4" creationId="{6F96AE58-1643-4C07-9E81-8111B2C2230E}"/>
          </ac:picMkLst>
        </pc:picChg>
        <pc:picChg chg="add mod">
          <ac:chgData name="Andrew Coulson" userId="c8c65609029ae322" providerId="LiveId" clId="{F256C2F6-2249-405A-AF0D-85BB233985F3}" dt="2019-05-16T12:07:43.840" v="177" actId="1076"/>
          <ac:picMkLst>
            <pc:docMk/>
            <pc:sldMk cId="252186630" sldId="286"/>
            <ac:picMk id="4" creationId="{BF78B6C8-C1D1-4CF3-9E51-C037C120AD7A}"/>
          </ac:picMkLst>
        </pc:picChg>
        <pc:picChg chg="add del mod">
          <ac:chgData name="Andrew Coulson" userId="c8c65609029ae322" providerId="LiveId" clId="{F256C2F6-2249-405A-AF0D-85BB233985F3}" dt="2019-05-16T12:07:03.651" v="170" actId="478"/>
          <ac:picMkLst>
            <pc:docMk/>
            <pc:sldMk cId="252186630" sldId="286"/>
            <ac:picMk id="12" creationId="{FADCC330-4DCA-C543-90F5-AE2D4DD1942F}"/>
          </ac:picMkLst>
        </pc:picChg>
        <pc:picChg chg="add del mod">
          <ac:chgData name="Andrew Coulson" userId="c8c65609029ae322" providerId="LiveId" clId="{F256C2F6-2249-405A-AF0D-85BB233985F3}" dt="2019-05-16T12:07:04.797" v="171" actId="478"/>
          <ac:picMkLst>
            <pc:docMk/>
            <pc:sldMk cId="252186630" sldId="286"/>
            <ac:picMk id="13" creationId="{93337339-A217-EA46-BF66-6FE4E23471EF}"/>
          </ac:picMkLst>
        </pc:picChg>
        <pc:picChg chg="add del mod">
          <ac:chgData name="Andrew Coulson" userId="c8c65609029ae322" providerId="LiveId" clId="{F256C2F6-2249-405A-AF0D-85BB233985F3}" dt="2019-05-11T11:05:04.613" v="48" actId="478"/>
          <ac:picMkLst>
            <pc:docMk/>
            <pc:sldMk cId="252186630" sldId="286"/>
            <ac:picMk id="15" creationId="{60C7A905-7D53-4E6F-9203-D695AB3106A5}"/>
          </ac:picMkLst>
        </pc:picChg>
      </pc:sldChg>
      <pc:sldChg chg="addSp delSp modSp addAnim delAnim">
        <pc:chgData name="Andrew Coulson" userId="c8c65609029ae322" providerId="LiveId" clId="{F256C2F6-2249-405A-AF0D-85BB233985F3}" dt="2019-05-16T12:15:59.502" v="213" actId="207"/>
        <pc:sldMkLst>
          <pc:docMk/>
          <pc:sldMk cId="2906345926" sldId="287"/>
        </pc:sldMkLst>
        <pc:spChg chg="mod">
          <ac:chgData name="Andrew Coulson" userId="c8c65609029ae322" providerId="LiveId" clId="{F256C2F6-2249-405A-AF0D-85BB233985F3}" dt="2019-05-15T10:48:16.208" v="114" actId="1035"/>
          <ac:spMkLst>
            <pc:docMk/>
            <pc:sldMk cId="2906345926" sldId="287"/>
            <ac:spMk id="5" creationId="{9DA6E5A7-E325-D14A-B292-DF83A6FEE71C}"/>
          </ac:spMkLst>
        </pc:spChg>
        <pc:spChg chg="add mod">
          <ac:chgData name="Andrew Coulson" userId="c8c65609029ae322" providerId="LiveId" clId="{F256C2F6-2249-405A-AF0D-85BB233985F3}" dt="2019-05-16T12:09:13.089" v="198" actId="1076"/>
          <ac:spMkLst>
            <pc:docMk/>
            <pc:sldMk cId="2906345926" sldId="287"/>
            <ac:spMk id="6" creationId="{1CA84F22-1A6F-4101-8EA1-AC3C403C9E35}"/>
          </ac:spMkLst>
        </pc:spChg>
        <pc:spChg chg="add del mod">
          <ac:chgData name="Andrew Coulson" userId="c8c65609029ae322" providerId="LiveId" clId="{F256C2F6-2249-405A-AF0D-85BB233985F3}" dt="2019-05-16T12:08:32.957" v="184" actId="478"/>
          <ac:spMkLst>
            <pc:docMk/>
            <pc:sldMk cId="2906345926" sldId="287"/>
            <ac:spMk id="11" creationId="{E796788A-AAF6-0B40-BE8F-18DD9376B22C}"/>
          </ac:spMkLst>
        </pc:spChg>
        <pc:spChg chg="add del">
          <ac:chgData name="Andrew Coulson" userId="c8c65609029ae322" providerId="LiveId" clId="{F256C2F6-2249-405A-AF0D-85BB233985F3}" dt="2019-05-16T12:08:46.404" v="191" actId="478"/>
          <ac:spMkLst>
            <pc:docMk/>
            <pc:sldMk cId="2906345926" sldId="287"/>
            <ac:spMk id="14" creationId="{0D36E1C7-8428-0748-8EA5-C23591CA84A6}"/>
          </ac:spMkLst>
        </pc:spChg>
        <pc:spChg chg="add del">
          <ac:chgData name="Andrew Coulson" userId="c8c65609029ae322" providerId="LiveId" clId="{F256C2F6-2249-405A-AF0D-85BB233985F3}" dt="2019-05-16T12:08:43.737" v="189" actId="478"/>
          <ac:spMkLst>
            <pc:docMk/>
            <pc:sldMk cId="2906345926" sldId="287"/>
            <ac:spMk id="15" creationId="{55B676A1-0DD2-B746-A57D-DF5148D1271C}"/>
          </ac:spMkLst>
        </pc:spChg>
        <pc:spChg chg="add del">
          <ac:chgData name="Andrew Coulson" userId="c8c65609029ae322" providerId="LiveId" clId="{F256C2F6-2249-405A-AF0D-85BB233985F3}" dt="2019-05-16T12:08:48.451" v="192" actId="478"/>
          <ac:spMkLst>
            <pc:docMk/>
            <pc:sldMk cId="2906345926" sldId="287"/>
            <ac:spMk id="16" creationId="{10A1A617-8223-AD49-BCB0-49AF3EF7637B}"/>
          </ac:spMkLst>
        </pc:spChg>
        <pc:spChg chg="add mod">
          <ac:chgData name="Andrew Coulson" userId="c8c65609029ae322" providerId="LiveId" clId="{F256C2F6-2249-405A-AF0D-85BB233985F3}" dt="2019-05-16T12:15:59.502" v="213" actId="207"/>
          <ac:spMkLst>
            <pc:docMk/>
            <pc:sldMk cId="2906345926" sldId="287"/>
            <ac:spMk id="18" creationId="{10C8B078-7592-4557-97D5-60F8F2046723}"/>
          </ac:spMkLst>
        </pc:spChg>
        <pc:spChg chg="add del">
          <ac:chgData name="Andrew Coulson" userId="c8c65609029ae322" providerId="LiveId" clId="{F256C2F6-2249-405A-AF0D-85BB233985F3}" dt="2019-05-16T12:08:45.457" v="190" actId="478"/>
          <ac:spMkLst>
            <pc:docMk/>
            <pc:sldMk cId="2906345926" sldId="287"/>
            <ac:spMk id="19" creationId="{6CD8BE90-1BA3-A54F-92BC-CA4B5D89EBBF}"/>
          </ac:spMkLst>
        </pc:spChg>
        <pc:spChg chg="add del">
          <ac:chgData name="Andrew Coulson" userId="c8c65609029ae322" providerId="LiveId" clId="{F256C2F6-2249-405A-AF0D-85BB233985F3}" dt="2019-05-16T12:08:50.631" v="193" actId="478"/>
          <ac:spMkLst>
            <pc:docMk/>
            <pc:sldMk cId="2906345926" sldId="287"/>
            <ac:spMk id="20" creationId="{2C4C2256-E521-0A4D-BFB5-4B771867F44D}"/>
          </ac:spMkLst>
        </pc:spChg>
        <pc:picChg chg="add del mod">
          <ac:chgData name="Andrew Coulson" userId="c8c65609029ae322" providerId="LiveId" clId="{F256C2F6-2249-405A-AF0D-85BB233985F3}" dt="2019-05-01T14:44:47.558" v="12" actId="931"/>
          <ac:picMkLst>
            <pc:docMk/>
            <pc:sldMk cId="2906345926" sldId="287"/>
            <ac:picMk id="4" creationId="{4FD02ADD-12A4-46A6-B25B-CBC351E6171D}"/>
          </ac:picMkLst>
        </pc:picChg>
        <pc:picChg chg="add del mod">
          <ac:chgData name="Andrew Coulson" userId="c8c65609029ae322" providerId="LiveId" clId="{F256C2F6-2249-405A-AF0D-85BB233985F3}" dt="2019-05-16T12:08:41.800" v="188" actId="478"/>
          <ac:picMkLst>
            <pc:docMk/>
            <pc:sldMk cId="2906345926" sldId="287"/>
            <ac:picMk id="4" creationId="{AA425C0C-5641-4C30-886C-861377360651}"/>
          </ac:picMkLst>
        </pc:picChg>
        <pc:picChg chg="add del">
          <ac:chgData name="Andrew Coulson" userId="c8c65609029ae322" providerId="LiveId" clId="{F256C2F6-2249-405A-AF0D-85BB233985F3}" dt="2019-05-16T12:08:40.363" v="187" actId="478"/>
          <ac:picMkLst>
            <pc:docMk/>
            <pc:sldMk cId="2906345926" sldId="287"/>
            <ac:picMk id="13" creationId="{B45B9B96-EDC3-2840-A383-EE5A389C80F3}"/>
          </ac:picMkLst>
        </pc:picChg>
        <pc:picChg chg="add mod">
          <ac:chgData name="Andrew Coulson" userId="c8c65609029ae322" providerId="LiveId" clId="{F256C2F6-2249-405A-AF0D-85BB233985F3}" dt="2019-05-16T12:09:30.433" v="202" actId="1076"/>
          <ac:picMkLst>
            <pc:docMk/>
            <pc:sldMk cId="2906345926" sldId="287"/>
            <ac:picMk id="17" creationId="{83AC3FAD-08FE-42F9-9442-73DEF1BD88D5}"/>
          </ac:picMkLst>
        </pc:picChg>
      </pc:sldChg>
      <pc:sldChg chg="addSp delSp modSp">
        <pc:chgData name="Andrew Coulson" userId="c8c65609029ae322" providerId="LiveId" clId="{F256C2F6-2249-405A-AF0D-85BB233985F3}" dt="2019-05-17T12:51:44.133" v="251" actId="1076"/>
        <pc:sldMkLst>
          <pc:docMk/>
          <pc:sldMk cId="1115032252" sldId="289"/>
        </pc:sldMkLst>
        <pc:spChg chg="add mod">
          <ac:chgData name="Andrew Coulson" userId="c8c65609029ae322" providerId="LiveId" clId="{F256C2F6-2249-405A-AF0D-85BB233985F3}" dt="2019-05-17T12:51:44.133" v="251" actId="1076"/>
          <ac:spMkLst>
            <pc:docMk/>
            <pc:sldMk cId="1115032252" sldId="289"/>
            <ac:spMk id="3" creationId="{58F66D4C-7417-4379-96C1-46B59DB2F928}"/>
          </ac:spMkLst>
        </pc:spChg>
        <pc:spChg chg="mod">
          <ac:chgData name="Andrew Coulson" userId="c8c65609029ae322" providerId="LiveId" clId="{F256C2F6-2249-405A-AF0D-85BB233985F3}" dt="2019-05-15T10:48:23.252" v="115" actId="403"/>
          <ac:spMkLst>
            <pc:docMk/>
            <pc:sldMk cId="1115032252" sldId="289"/>
            <ac:spMk id="5" creationId="{9DA6E5A7-E325-D14A-B292-DF83A6FEE71C}"/>
          </ac:spMkLst>
        </pc:spChg>
        <pc:spChg chg="mod">
          <ac:chgData name="Andrew Coulson" userId="c8c65609029ae322" providerId="LiveId" clId="{F256C2F6-2249-405A-AF0D-85BB233985F3}" dt="2019-05-15T10:48:35.298" v="116" actId="948"/>
          <ac:spMkLst>
            <pc:docMk/>
            <pc:sldMk cId="1115032252" sldId="289"/>
            <ac:spMk id="11" creationId="{E796788A-AAF6-0B40-BE8F-18DD9376B22C}"/>
          </ac:spMkLst>
        </pc:spChg>
        <pc:spChg chg="del">
          <ac:chgData name="Andrew Coulson" userId="c8c65609029ae322" providerId="LiveId" clId="{F256C2F6-2249-405A-AF0D-85BB233985F3}" dt="2019-05-11T11:07:06.468" v="50" actId="478"/>
          <ac:spMkLst>
            <pc:docMk/>
            <pc:sldMk cId="1115032252" sldId="289"/>
            <ac:spMk id="14" creationId="{0D36E1C7-8428-0748-8EA5-C23591CA84A6}"/>
          </ac:spMkLst>
        </pc:spChg>
        <pc:picChg chg="add mod">
          <ac:chgData name="Andrew Coulson" userId="c8c65609029ae322" providerId="LiveId" clId="{F256C2F6-2249-405A-AF0D-85BB233985F3}" dt="2019-05-15T10:48:43.849" v="149" actId="1035"/>
          <ac:picMkLst>
            <pc:docMk/>
            <pc:sldMk cId="1115032252" sldId="289"/>
            <ac:picMk id="4" creationId="{A557F692-6AE1-460F-B2BB-622C43C26448}"/>
          </ac:picMkLst>
        </pc:picChg>
        <pc:picChg chg="del">
          <ac:chgData name="Andrew Coulson" userId="c8c65609029ae322" providerId="LiveId" clId="{F256C2F6-2249-405A-AF0D-85BB233985F3}" dt="2019-05-11T11:07:04.328" v="49" actId="478"/>
          <ac:picMkLst>
            <pc:docMk/>
            <pc:sldMk cId="1115032252" sldId="289"/>
            <ac:picMk id="12" creationId="{2F6049C5-B1B9-D84F-9629-1551F2A1F23C}"/>
          </ac:picMkLst>
        </pc:picChg>
      </pc:sldChg>
      <pc:sldChg chg="addSp delSp modSp">
        <pc:chgData name="Andrew Coulson" userId="c8c65609029ae322" providerId="LiveId" clId="{F256C2F6-2249-405A-AF0D-85BB233985F3}" dt="2019-05-17T12:52:33.114" v="291" actId="20577"/>
        <pc:sldMkLst>
          <pc:docMk/>
          <pc:sldMk cId="3693671498" sldId="290"/>
        </pc:sldMkLst>
        <pc:spChg chg="del">
          <ac:chgData name="Andrew Coulson" userId="c8c65609029ae322" providerId="LiveId" clId="{F256C2F6-2249-405A-AF0D-85BB233985F3}" dt="2019-05-11T11:08:11.044" v="65" actId="478"/>
          <ac:spMkLst>
            <pc:docMk/>
            <pc:sldMk cId="3693671498" sldId="290"/>
            <ac:spMk id="3" creationId="{F5CE90B7-4306-4249-968A-7B314B295600}"/>
          </ac:spMkLst>
        </pc:spChg>
        <pc:spChg chg="mod">
          <ac:chgData name="Andrew Coulson" userId="c8c65609029ae322" providerId="LiveId" clId="{F256C2F6-2249-405A-AF0D-85BB233985F3}" dt="2019-05-15T10:49:34.389" v="167" actId="403"/>
          <ac:spMkLst>
            <pc:docMk/>
            <pc:sldMk cId="3693671498" sldId="290"/>
            <ac:spMk id="5" creationId="{9DA6E5A7-E325-D14A-B292-DF83A6FEE71C}"/>
          </ac:spMkLst>
        </pc:spChg>
        <pc:spChg chg="mod">
          <ac:chgData name="Andrew Coulson" userId="c8c65609029ae322" providerId="LiveId" clId="{F256C2F6-2249-405A-AF0D-85BB233985F3}" dt="2019-05-15T10:49:53.790" v="169" actId="1076"/>
          <ac:spMkLst>
            <pc:docMk/>
            <pc:sldMk cId="3693671498" sldId="290"/>
            <ac:spMk id="11" creationId="{E796788A-AAF6-0B40-BE8F-18DD9376B22C}"/>
          </ac:spMkLst>
        </pc:spChg>
        <pc:spChg chg="add mod">
          <ac:chgData name="Andrew Coulson" userId="c8c65609029ae322" providerId="LiveId" clId="{F256C2F6-2249-405A-AF0D-85BB233985F3}" dt="2019-05-17T12:52:33.114" v="291" actId="20577"/>
          <ac:spMkLst>
            <pc:docMk/>
            <pc:sldMk cId="3693671498" sldId="290"/>
            <ac:spMk id="13" creationId="{500B62D3-09B7-41BF-B68B-49D5F8EAC4E3}"/>
          </ac:spMkLst>
        </pc:spChg>
        <pc:spChg chg="del">
          <ac:chgData name="Andrew Coulson" userId="c8c65609029ae322" providerId="LiveId" clId="{F256C2F6-2249-405A-AF0D-85BB233985F3}" dt="2019-05-11T11:08:13.106" v="66" actId="478"/>
          <ac:spMkLst>
            <pc:docMk/>
            <pc:sldMk cId="3693671498" sldId="290"/>
            <ac:spMk id="14" creationId="{0D36E1C7-8428-0748-8EA5-C23591CA84A6}"/>
          </ac:spMkLst>
        </pc:spChg>
        <pc:picChg chg="del">
          <ac:chgData name="Andrew Coulson" userId="c8c65609029ae322" providerId="LiveId" clId="{F256C2F6-2249-405A-AF0D-85BB233985F3}" dt="2019-05-11T11:08:08.325" v="64" actId="478"/>
          <ac:picMkLst>
            <pc:docMk/>
            <pc:sldMk cId="3693671498" sldId="290"/>
            <ac:picMk id="13" creationId="{F102F60A-BBCB-274F-AB48-06C86F453241}"/>
          </ac:picMkLst>
        </pc:picChg>
        <pc:picChg chg="add mod">
          <ac:chgData name="Andrew Coulson" userId="c8c65609029ae322" providerId="LiveId" clId="{F256C2F6-2249-405A-AF0D-85BB233985F3}" dt="2019-05-11T11:08:26.376" v="71" actId="1076"/>
          <ac:picMkLst>
            <pc:docMk/>
            <pc:sldMk cId="3693671498" sldId="290"/>
            <ac:picMk id="16" creationId="{BEEA6132-DCA8-4A2A-A1CE-9260992D2779}"/>
          </ac:picMkLst>
        </pc:picChg>
      </pc:sldChg>
      <pc:sldChg chg="addSp delSp modSp">
        <pc:chgData name="Andrew Coulson" userId="c8c65609029ae322" providerId="LiveId" clId="{F256C2F6-2249-405A-AF0D-85BB233985F3}" dt="2019-05-17T12:52:16.428" v="286" actId="20577"/>
        <pc:sldMkLst>
          <pc:docMk/>
          <pc:sldMk cId="4247156049" sldId="291"/>
        </pc:sldMkLst>
        <pc:spChg chg="add mod">
          <ac:chgData name="Andrew Coulson" userId="c8c65609029ae322" providerId="LiveId" clId="{F256C2F6-2249-405A-AF0D-85BB233985F3}" dt="2019-05-17T12:52:16.428" v="286" actId="20577"/>
          <ac:spMkLst>
            <pc:docMk/>
            <pc:sldMk cId="4247156049" sldId="291"/>
            <ac:spMk id="3" creationId="{E03C9F8A-C794-4B89-9098-25CE01977420}"/>
          </ac:spMkLst>
        </pc:spChg>
        <pc:spChg chg="mod">
          <ac:chgData name="Andrew Coulson" userId="c8c65609029ae322" providerId="LiveId" clId="{F256C2F6-2249-405A-AF0D-85BB233985F3}" dt="2019-05-15T10:48:50.898" v="150" actId="403"/>
          <ac:spMkLst>
            <pc:docMk/>
            <pc:sldMk cId="4247156049" sldId="291"/>
            <ac:spMk id="5" creationId="{9DA6E5A7-E325-D14A-B292-DF83A6FEE71C}"/>
          </ac:spMkLst>
        </pc:spChg>
        <pc:spChg chg="mod">
          <ac:chgData name="Andrew Coulson" userId="c8c65609029ae322" providerId="LiveId" clId="{F256C2F6-2249-405A-AF0D-85BB233985F3}" dt="2019-05-15T10:49:12.999" v="165" actId="1036"/>
          <ac:spMkLst>
            <pc:docMk/>
            <pc:sldMk cId="4247156049" sldId="291"/>
            <ac:spMk id="11" creationId="{E796788A-AAF6-0B40-BE8F-18DD9376B22C}"/>
          </ac:spMkLst>
        </pc:spChg>
        <pc:spChg chg="mod">
          <ac:chgData name="Andrew Coulson" userId="c8c65609029ae322" providerId="LiveId" clId="{F256C2F6-2249-405A-AF0D-85BB233985F3}" dt="2019-05-15T10:49:26.219" v="166" actId="948"/>
          <ac:spMkLst>
            <pc:docMk/>
            <pc:sldMk cId="4247156049" sldId="291"/>
            <ac:spMk id="12" creationId="{4762C15E-341F-324E-8E43-94711AD01721}"/>
          </ac:spMkLst>
        </pc:spChg>
        <pc:spChg chg="del">
          <ac:chgData name="Andrew Coulson" userId="c8c65609029ae322" providerId="LiveId" clId="{F256C2F6-2249-405A-AF0D-85BB233985F3}" dt="2019-05-11T11:07:43.786" v="57" actId="478"/>
          <ac:spMkLst>
            <pc:docMk/>
            <pc:sldMk cId="4247156049" sldId="291"/>
            <ac:spMk id="14" creationId="{0D36E1C7-8428-0748-8EA5-C23591CA84A6}"/>
          </ac:spMkLst>
        </pc:spChg>
        <pc:picChg chg="add mod">
          <ac:chgData name="Andrew Coulson" userId="c8c65609029ae322" providerId="LiveId" clId="{F256C2F6-2249-405A-AF0D-85BB233985F3}" dt="2019-05-11T11:07:57.475" v="63" actId="1076"/>
          <ac:picMkLst>
            <pc:docMk/>
            <pc:sldMk cId="4247156049" sldId="291"/>
            <ac:picMk id="4" creationId="{299B41A7-1601-43B9-B04D-88239572A524}"/>
          </ac:picMkLst>
        </pc:picChg>
        <pc:picChg chg="del">
          <ac:chgData name="Andrew Coulson" userId="c8c65609029ae322" providerId="LiveId" clId="{F256C2F6-2249-405A-AF0D-85BB233985F3}" dt="2019-05-11T11:07:44.969" v="58" actId="478"/>
          <ac:picMkLst>
            <pc:docMk/>
            <pc:sldMk cId="4247156049" sldId="291"/>
            <ac:picMk id="6" creationId="{C10326ED-1C41-C945-A1DB-49D9565963CE}"/>
          </ac:picMkLst>
        </pc:picChg>
      </pc:sldChg>
      <pc:sldChg chg="modSp">
        <pc:chgData name="Andrew Coulson" userId="c8c65609029ae322" providerId="LiveId" clId="{F256C2F6-2249-405A-AF0D-85BB233985F3}" dt="2019-05-15T10:43:25.847" v="77" actId="255"/>
        <pc:sldMkLst>
          <pc:docMk/>
          <pc:sldMk cId="3863632057" sldId="292"/>
        </pc:sldMkLst>
        <pc:spChg chg="mod">
          <ac:chgData name="Andrew Coulson" userId="c8c65609029ae322" providerId="LiveId" clId="{F256C2F6-2249-405A-AF0D-85BB233985F3}" dt="2019-05-15T10:42:45.603" v="75" actId="1076"/>
          <ac:spMkLst>
            <pc:docMk/>
            <pc:sldMk cId="3863632057" sldId="292"/>
            <ac:spMk id="5" creationId="{9DA6E5A7-E325-D14A-B292-DF83A6FEE71C}"/>
          </ac:spMkLst>
        </pc:spChg>
        <pc:spChg chg="mod">
          <ac:chgData name="Andrew Coulson" userId="c8c65609029ae322" providerId="LiveId" clId="{F256C2F6-2249-405A-AF0D-85BB233985F3}" dt="2019-05-15T10:43:25.847" v="77" actId="255"/>
          <ac:spMkLst>
            <pc:docMk/>
            <pc:sldMk cId="3863632057" sldId="292"/>
            <ac:spMk id="11" creationId="{E796788A-AAF6-0B40-BE8F-18DD9376B22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Geometry and trigonometry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dirty="0">
                <a:latin typeface="+mn-lt"/>
              </a:rPr>
              <a:t>Introduction to vectors</a:t>
            </a:r>
            <a:endParaRPr lang="en-GB" sz="2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4" y="6183621"/>
            <a:ext cx="21602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919923"/>
            <a:ext cx="58412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Definition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21602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1462934"/>
            <a:ext cx="7534924" cy="4474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  <a:defRPr/>
            </a:pPr>
            <a:r>
              <a:rPr lang="en-GB" sz="2200" dirty="0"/>
              <a:t>A </a:t>
            </a:r>
            <a:r>
              <a:rPr lang="en-GB" sz="2200" b="1" dirty="0"/>
              <a:t>scalar</a:t>
            </a:r>
            <a:r>
              <a:rPr lang="en-GB" sz="2200" dirty="0"/>
              <a:t> quantity is one that can be described by magnitude, or size, alone. Examples include:</a:t>
            </a:r>
          </a:p>
          <a:p>
            <a:pPr marL="317500" indent="-317500">
              <a:lnSpc>
                <a:spcPct val="110000"/>
              </a:lnSpc>
              <a:spcAft>
                <a:spcPts val="1200"/>
              </a:spcAft>
              <a:defRPr/>
            </a:pPr>
            <a:r>
              <a:rPr lang="en-GB" sz="2200" dirty="0"/>
              <a:t>•	speed</a:t>
            </a:r>
          </a:p>
          <a:p>
            <a:pPr marL="317500" indent="-317500">
              <a:lnSpc>
                <a:spcPct val="110000"/>
              </a:lnSpc>
              <a:spcAft>
                <a:spcPts val="1200"/>
              </a:spcAft>
              <a:defRPr/>
            </a:pPr>
            <a:r>
              <a:rPr lang="en-GB" sz="2200" dirty="0"/>
              <a:t>•	distance.</a:t>
            </a:r>
          </a:p>
          <a:p>
            <a:pPr>
              <a:lnSpc>
                <a:spcPct val="110000"/>
              </a:lnSpc>
              <a:spcAft>
                <a:spcPts val="1200"/>
              </a:spcAft>
              <a:defRPr/>
            </a:pPr>
            <a:r>
              <a:rPr lang="en-GB" sz="2200" dirty="0"/>
              <a:t>A </a:t>
            </a:r>
            <a:r>
              <a:rPr lang="en-GB" sz="2200" b="1" dirty="0"/>
              <a:t>vector</a:t>
            </a:r>
            <a:r>
              <a:rPr lang="en-GB" sz="2200" dirty="0"/>
              <a:t>, by contrast, is a quantity that is defined by both magnitude and direction. Examples include: </a:t>
            </a:r>
          </a:p>
          <a:p>
            <a:pPr marL="317500" indent="-307975">
              <a:lnSpc>
                <a:spcPct val="110000"/>
              </a:lnSpc>
              <a:spcAft>
                <a:spcPts val="1200"/>
              </a:spcAft>
              <a:defRPr/>
            </a:pPr>
            <a:r>
              <a:rPr lang="en-GB" sz="2200" dirty="0"/>
              <a:t>•	velocity – the speed of something moving in a particular direction</a:t>
            </a:r>
          </a:p>
          <a:p>
            <a:pPr marL="317500" indent="-307975">
              <a:lnSpc>
                <a:spcPct val="110000"/>
              </a:lnSpc>
              <a:spcAft>
                <a:spcPts val="1200"/>
              </a:spcAft>
              <a:defRPr/>
            </a:pPr>
            <a:r>
              <a:rPr lang="en-GB" sz="2200" dirty="0"/>
              <a:t>•	displacement – the distance travelled by an object relative to an initial starting point.</a:t>
            </a:r>
          </a:p>
        </p:txBody>
      </p:sp>
    </p:spTree>
    <p:extLst>
      <p:ext uri="{BB962C8B-B14F-4D97-AF65-F5344CB8AC3E}">
        <p14:creationId xmlns:p14="http://schemas.microsoft.com/office/powerpoint/2010/main" val="3863632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027057"/>
            <a:ext cx="58412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How do we represent vectors?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21602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1901811"/>
            <a:ext cx="7278070" cy="1835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Vectors can be represented in various different ways.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A vector may be shown graphically as a straight line, as below. The length of the line corresponds to the magnitude and the arrow shows the direction.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87BB9226-3750-4923-89DC-2837359FBF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696" y="4119689"/>
            <a:ext cx="1816608" cy="169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81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027057"/>
            <a:ext cx="58412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How do we represent vectors?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21602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1834631"/>
            <a:ext cx="7052041" cy="1835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A vector may also be represented in column vector notation.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In this system, the vector on the left is represented by the column vector on the right.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id="{BF78B6C8-C1D1-4CF3-9E51-C037C120AD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97" y="4022589"/>
            <a:ext cx="4794504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86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21602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A84F22-1A6F-4101-8EA1-AC3C403C9E35}"/>
              </a:ext>
            </a:extLst>
          </p:cNvPr>
          <p:cNvSpPr/>
          <p:nvPr/>
        </p:nvSpPr>
        <p:spPr>
          <a:xfrm>
            <a:off x="750392" y="1701625"/>
            <a:ext cx="70469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dirty="0"/>
              <a:t>You might also see vectors written in any of the following ways.</a:t>
            </a:r>
          </a:p>
        </p:txBody>
      </p:sp>
      <p:pic>
        <p:nvPicPr>
          <p:cNvPr id="17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83AC3FAD-08FE-42F9-9442-73DEF1BD88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772" y="2613927"/>
            <a:ext cx="5934456" cy="34229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EDCF18-E3C1-425B-9505-F1A2F06BCF46}"/>
              </a:ext>
            </a:extLst>
          </p:cNvPr>
          <p:cNvSpPr txBox="1"/>
          <p:nvPr/>
        </p:nvSpPr>
        <p:spPr>
          <a:xfrm>
            <a:off x="828240" y="1027057"/>
            <a:ext cx="58412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How do we represent vectors?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06345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027057"/>
            <a:ext cx="58412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Properties of vectors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21602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38" y="1599917"/>
                <a:ext cx="7637667" cy="31832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GB" sz="2400" dirty="0"/>
                  <a:t>Two vectors are equal if they both have the same magnitude and the same direction.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GB" sz="2400" dirty="0"/>
                  <a:t>If a first vector is equal in magnitude to a second, but acts in the opposite direction, then it is the second vector’s negative, </a:t>
                </a:r>
                <a:br>
                  <a:rPr lang="en-GB" sz="2400" dirty="0"/>
                </a:br>
                <a:r>
                  <a:rPr lang="en-GB" sz="2400" dirty="0"/>
                  <a:t>i.e. if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altLang="en-US" sz="2400" i="1">
                            <a:latin typeface="Cambria Math" panose="02040503050406030204" pitchFamily="18" charset="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GB" sz="2400" dirty="0"/>
                  <a:t> </a:t>
                </a:r>
                <a:r>
                  <a:rPr lang="en-GB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GB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GB" sz="2400" dirty="0">
                    <a:cs typeface="Times New Roman" panose="02020603050405020304" pitchFamily="18" charset="0"/>
                  </a:rPr>
                  <a:t>,</a:t>
                </a:r>
                <a:r>
                  <a:rPr lang="en-GB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alt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alt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GB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–p</a:t>
                </a:r>
                <a:r>
                  <a:rPr lang="en-GB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GB" sz="2400" dirty="0"/>
                  <a:t>If two vectors have the same direction, but are different in magnitude, they are scalar multiples of each other.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38" y="1599917"/>
                <a:ext cx="7637667" cy="3183244"/>
              </a:xfrm>
              <a:prstGeom prst="rect">
                <a:avLst/>
              </a:prstGeom>
              <a:blipFill>
                <a:blip r:embed="rId4"/>
                <a:stretch>
                  <a:fillRect l="-2474" t="-2294" r="-3033" b="-4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9">
                <a:extLst>
                  <a:ext uri="{FF2B5EF4-FFF2-40B4-BE49-F238E27FC236}">
                    <a16:creationId xmlns:a16="http://schemas.microsoft.com/office/drawing/2014/main" id="{C0146882-3AFD-E042-AA4E-E11BCF351A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7143" y="5440367"/>
                <a:ext cx="1665032" cy="507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altLang="en-US" sz="2700" b="1" i="0" dirty="0" smtClean="0">
                          <a:latin typeface="Cambria Math" panose="02040503050406030204" pitchFamily="18" charset="0"/>
                        </a:rPr>
                        <m:t>𝐩</m:t>
                      </m:r>
                      <m:r>
                        <a:rPr lang="en-GB" altLang="en-US" sz="2700" i="1" dirty="0">
                          <a:latin typeface="Cambria Math" panose="02040503050406030204" pitchFamily="18" charset="0"/>
                        </a:rPr>
                        <m:t> = 2</m:t>
                      </m:r>
                      <m:r>
                        <a:rPr lang="en-GB" altLang="en-US" sz="2700" b="1" i="0" dirty="0" smtClean="0">
                          <a:latin typeface="Cambria Math" panose="02040503050406030204" pitchFamily="18" charset="0"/>
                        </a:rPr>
                        <m:t>𝐪</m:t>
                      </m:r>
                    </m:oMath>
                  </m:oMathPara>
                </a14:m>
                <a:endParaRPr lang="en-US" altLang="en-US" sz="2700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21" name="Text Box 9">
                <a:extLst>
                  <a:ext uri="{FF2B5EF4-FFF2-40B4-BE49-F238E27FC236}">
                    <a16:creationId xmlns:a16="http://schemas.microsoft.com/office/drawing/2014/main" id="{C0146882-3AFD-E042-AA4E-E11BCF351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7143" y="5440367"/>
                <a:ext cx="1665032" cy="507831"/>
              </a:xfrm>
              <a:prstGeom prst="rect">
                <a:avLst/>
              </a:prstGeom>
              <a:blipFill>
                <a:blip r:embed="rId5"/>
                <a:stretch>
                  <a:fillRect l="-1515" b="-1951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id="{A557F692-6AE1-460F-B2BB-622C43C264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825" y="4955127"/>
            <a:ext cx="3089899" cy="141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03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027057"/>
            <a:ext cx="58412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Properties of vectors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21602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38" y="1707986"/>
            <a:ext cx="6811157" cy="792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400" dirty="0"/>
              <a:t>Vectors with different directions can be combined in a single vector, as shown below.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62C15E-341F-324E-8E43-94711AD01721}"/>
              </a:ext>
            </a:extLst>
          </p:cNvPr>
          <p:cNvSpPr txBox="1"/>
          <p:nvPr/>
        </p:nvSpPr>
        <p:spPr>
          <a:xfrm>
            <a:off x="828239" y="4851212"/>
            <a:ext cx="7288345" cy="792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spcAft>
                <a:spcPts val="1350"/>
              </a:spcAft>
              <a:defRPr/>
            </a:pPr>
            <a:r>
              <a:rPr lang="en-GB" sz="2400" dirty="0"/>
              <a:t>The sum of two or more vectors is their resultant. </a:t>
            </a:r>
            <a:br>
              <a:rPr lang="en-GB" sz="2400" dirty="0"/>
            </a:br>
            <a:r>
              <a:rPr lang="en-GB" sz="2400" dirty="0"/>
              <a:t>In the diagram above, </a:t>
            </a:r>
            <a:r>
              <a:rPr lang="en-GB" sz="2400" b="1" dirty="0"/>
              <a:t>c </a:t>
            </a:r>
            <a:r>
              <a:rPr lang="en-GB" sz="2400" dirty="0"/>
              <a:t>is the resultant of </a:t>
            </a:r>
            <a:r>
              <a:rPr lang="en-GB" sz="2400" b="1" dirty="0"/>
              <a:t>a</a:t>
            </a:r>
            <a:r>
              <a:rPr lang="en-GB" sz="2400" dirty="0"/>
              <a:t> and </a:t>
            </a:r>
            <a:r>
              <a:rPr lang="en-GB" sz="2400" b="1" dirty="0"/>
              <a:t>b</a:t>
            </a:r>
            <a:r>
              <a:rPr lang="en-GB" sz="2400" dirty="0"/>
              <a:t>.</a:t>
            </a:r>
            <a:endParaRPr lang="en-GB" sz="2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D85257-1798-8B4E-8EDF-607062AE5746}"/>
              </a:ext>
            </a:extLst>
          </p:cNvPr>
          <p:cNvSpPr txBox="1"/>
          <p:nvPr/>
        </p:nvSpPr>
        <p:spPr>
          <a:xfrm>
            <a:off x="5789012" y="3851354"/>
            <a:ext cx="12543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50000"/>
              </a:spcBef>
              <a:spcAft>
                <a:spcPts val="1350"/>
              </a:spcAft>
              <a:defRPr/>
            </a:pPr>
            <a:r>
              <a:rPr lang="en-GB" sz="2400" b="1" dirty="0"/>
              <a:t>a</a:t>
            </a:r>
            <a:r>
              <a:rPr lang="en-GB" sz="2400" dirty="0"/>
              <a:t> + </a:t>
            </a:r>
            <a:r>
              <a:rPr lang="en-GB" sz="2400" b="1" dirty="0"/>
              <a:t>b</a:t>
            </a:r>
            <a:r>
              <a:rPr lang="en-GB" sz="2400" dirty="0"/>
              <a:t> = </a:t>
            </a:r>
            <a:r>
              <a:rPr lang="en-GB" sz="2400" b="1" dirty="0"/>
              <a:t>c</a:t>
            </a:r>
          </a:p>
        </p:txBody>
      </p:sp>
      <p:pic>
        <p:nvPicPr>
          <p:cNvPr id="4" name="Picture 3" descr="A picture containing object&#10;&#10;Description automatically generated">
            <a:extLst>
              <a:ext uri="{FF2B5EF4-FFF2-40B4-BE49-F238E27FC236}">
                <a16:creationId xmlns:a16="http://schemas.microsoft.com/office/drawing/2014/main" id="{299B41A7-1601-43B9-B04D-88239572A5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590" y="2651944"/>
            <a:ext cx="3291322" cy="194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156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027057"/>
            <a:ext cx="58412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Properties of vectors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21602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1788656"/>
            <a:ext cx="6014350" cy="792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400" dirty="0"/>
              <a:t>Conversely, vectors can be expressed as the sum of two or more constituent parts.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C767D7-02C0-E042-8A92-B92917C6D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3440" y="3146556"/>
            <a:ext cx="520700" cy="965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8CA164-8951-1044-89DE-34D2CDFDECDE}"/>
              </a:ext>
            </a:extLst>
          </p:cNvPr>
          <p:cNvSpPr txBox="1"/>
          <p:nvPr/>
        </p:nvSpPr>
        <p:spPr>
          <a:xfrm>
            <a:off x="834384" y="3469574"/>
            <a:ext cx="5207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  <a:r>
              <a:rPr lang="en-GB" sz="2400" dirty="0"/>
              <a:t> =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66EADD-F9A9-7441-9880-C3F3189CE592}"/>
              </a:ext>
            </a:extLst>
          </p:cNvPr>
          <p:cNvSpPr/>
          <p:nvPr/>
        </p:nvSpPr>
        <p:spPr>
          <a:xfrm>
            <a:off x="4101000" y="3429000"/>
            <a:ext cx="378533" cy="409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BEEA6132-DCA8-4A2A-A1CE-9260992D27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331" y="2850018"/>
            <a:ext cx="2771740" cy="225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671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953</TotalTime>
  <Words>302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Times New Roman</vt:lpstr>
      <vt:lpstr>Office Theme</vt:lpstr>
      <vt:lpstr>Geometry and trigonometry Introduction to vectors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110</cp:revision>
  <dcterms:created xsi:type="dcterms:W3CDTF">2018-08-21T14:08:13Z</dcterms:created>
  <dcterms:modified xsi:type="dcterms:W3CDTF">2019-07-08T09:40:30Z</dcterms:modified>
</cp:coreProperties>
</file>