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81" r:id="rId4"/>
    <p:sldId id="280" r:id="rId5"/>
    <p:sldId id="282" r:id="rId6"/>
    <p:sldId id="28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98D8D3-DCF9-445A-B075-C4F3ED5985AF}" v="35" dt="2019-05-15T10:20:53.6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48" autoAdjust="0"/>
    <p:restoredTop sz="94660"/>
  </p:normalViewPr>
  <p:slideViewPr>
    <p:cSldViewPr snapToGrid="0">
      <p:cViewPr varScale="1">
        <p:scale>
          <a:sx n="83" d="100"/>
          <a:sy n="83" d="100"/>
        </p:scale>
        <p:origin x="10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1E98D8D3-DCF9-445A-B075-C4F3ED5985AF}"/>
    <pc:docChg chg="undo redo custSel modSld">
      <pc:chgData name="Andrew Coulson" userId="c8c65609029ae322" providerId="LiveId" clId="{1E98D8D3-DCF9-445A-B075-C4F3ED5985AF}" dt="2019-05-18T12:52:21.934" v="225" actId="1035"/>
      <pc:docMkLst>
        <pc:docMk/>
      </pc:docMkLst>
      <pc:sldChg chg="modSp">
        <pc:chgData name="Andrew Coulson" userId="c8c65609029ae322" providerId="LiveId" clId="{1E98D8D3-DCF9-445A-B075-C4F3ED5985AF}" dt="2019-05-17T12:47:32.380" v="190" actId="6549"/>
        <pc:sldMkLst>
          <pc:docMk/>
          <pc:sldMk cId="4214131450" sldId="256"/>
        </pc:sldMkLst>
        <pc:spChg chg="mod">
          <ac:chgData name="Andrew Coulson" userId="c8c65609029ae322" providerId="LiveId" clId="{1E98D8D3-DCF9-445A-B075-C4F3ED5985AF}" dt="2019-05-17T12:47:25.125" v="186" actId="20577"/>
          <ac:spMkLst>
            <pc:docMk/>
            <pc:sldMk cId="4214131450" sldId="256"/>
            <ac:spMk id="2" creationId="{3FE3D89D-DA8D-4379-B0A2-7A629D27A1E3}"/>
          </ac:spMkLst>
        </pc:spChg>
        <pc:spChg chg="mod">
          <ac:chgData name="Andrew Coulson" userId="c8c65609029ae322" providerId="LiveId" clId="{1E98D8D3-DCF9-445A-B075-C4F3ED5985AF}" dt="2019-05-17T12:47:32.380" v="190" actId="6549"/>
          <ac:spMkLst>
            <pc:docMk/>
            <pc:sldMk cId="4214131450" sldId="256"/>
            <ac:spMk id="16" creationId="{93E72B22-8C9F-1D4C-9885-53685F833837}"/>
          </ac:spMkLst>
        </pc:spChg>
      </pc:sldChg>
      <pc:sldChg chg="addSp delSp modSp">
        <pc:chgData name="Andrew Coulson" userId="c8c65609029ae322" providerId="LiveId" clId="{1E98D8D3-DCF9-445A-B075-C4F3ED5985AF}" dt="2019-05-17T12:47:37.841" v="194" actId="6549"/>
        <pc:sldMkLst>
          <pc:docMk/>
          <pc:sldMk cId="2059355579" sldId="264"/>
        </pc:sldMkLst>
        <pc:spChg chg="del mod">
          <ac:chgData name="Andrew Coulson" userId="c8c65609029ae322" providerId="LiveId" clId="{1E98D8D3-DCF9-445A-B075-C4F3ED5985AF}" dt="2019-05-01T14:24:59.912" v="2" actId="478"/>
          <ac:spMkLst>
            <pc:docMk/>
            <pc:sldMk cId="2059355579" sldId="264"/>
            <ac:spMk id="3" creationId="{22866016-0A82-404A-80D4-21F0B202E0ED}"/>
          </ac:spMkLst>
        </pc:spChg>
        <pc:spChg chg="mod">
          <ac:chgData name="Andrew Coulson" userId="c8c65609029ae322" providerId="LiveId" clId="{1E98D8D3-DCF9-445A-B075-C4F3ED5985AF}" dt="2019-05-15T10:15:50.823" v="83" actId="1076"/>
          <ac:spMkLst>
            <pc:docMk/>
            <pc:sldMk cId="2059355579" sldId="264"/>
            <ac:spMk id="5" creationId="{9DA6E5A7-E325-D14A-B292-DF83A6FEE71C}"/>
          </ac:spMkLst>
        </pc:spChg>
        <pc:spChg chg="mod">
          <ac:chgData name="Andrew Coulson" userId="c8c65609029ae322" providerId="LiveId" clId="{1E98D8D3-DCF9-445A-B075-C4F3ED5985AF}" dt="2019-05-17T12:47:37.841" v="194" actId="6549"/>
          <ac:spMkLst>
            <pc:docMk/>
            <pc:sldMk cId="2059355579" sldId="264"/>
            <ac:spMk id="7" creationId="{DCFCAB32-5000-8243-AB87-EDBDE7FF3F8E}"/>
          </ac:spMkLst>
        </pc:spChg>
        <pc:spChg chg="mod">
          <ac:chgData name="Andrew Coulson" userId="c8c65609029ae322" providerId="LiveId" clId="{1E98D8D3-DCF9-445A-B075-C4F3ED5985AF}" dt="2019-05-15T10:15:59.653" v="96" actId="1035"/>
          <ac:spMkLst>
            <pc:docMk/>
            <pc:sldMk cId="2059355579" sldId="264"/>
            <ac:spMk id="11" creationId="{E796788A-AAF6-0B40-BE8F-18DD9376B22C}"/>
          </ac:spMkLst>
        </pc:spChg>
        <pc:spChg chg="mod">
          <ac:chgData name="Andrew Coulson" userId="c8c65609029ae322" providerId="LiveId" clId="{1E98D8D3-DCF9-445A-B075-C4F3ED5985AF}" dt="2019-05-15T10:15:59.653" v="96" actId="1035"/>
          <ac:spMkLst>
            <pc:docMk/>
            <pc:sldMk cId="2059355579" sldId="264"/>
            <ac:spMk id="12" creationId="{1A7058AC-2F38-4449-8D38-C79EAD7D4FD4}"/>
          </ac:spMkLst>
        </pc:spChg>
        <pc:spChg chg="del">
          <ac:chgData name="Andrew Coulson" userId="c8c65609029ae322" providerId="LiveId" clId="{1E98D8D3-DCF9-445A-B075-C4F3ED5985AF}" dt="2019-05-11T10:55:33.671" v="53" actId="478"/>
          <ac:spMkLst>
            <pc:docMk/>
            <pc:sldMk cId="2059355579" sldId="264"/>
            <ac:spMk id="16" creationId="{90B4FC41-21E1-1B43-9A76-BCC59D201FFF}"/>
          </ac:spMkLst>
        </pc:spChg>
        <pc:grpChg chg="mod">
          <ac:chgData name="Andrew Coulson" userId="c8c65609029ae322" providerId="LiveId" clId="{1E98D8D3-DCF9-445A-B075-C4F3ED5985AF}" dt="2019-05-08T13:45:34.057" v="50" actId="1076"/>
          <ac:grpSpMkLst>
            <pc:docMk/>
            <pc:sldMk cId="2059355579" sldId="264"/>
            <ac:grpSpMk id="8" creationId="{9A66B20C-F55C-B346-B560-CC46B8B15881}"/>
          </ac:grpSpMkLst>
        </pc:grpChg>
        <pc:picChg chg="add mod">
          <ac:chgData name="Andrew Coulson" userId="c8c65609029ae322" providerId="LiveId" clId="{1E98D8D3-DCF9-445A-B075-C4F3ED5985AF}" dt="2019-05-15T10:15:59.653" v="96" actId="1035"/>
          <ac:picMkLst>
            <pc:docMk/>
            <pc:sldMk cId="2059355579" sldId="264"/>
            <ac:picMk id="4" creationId="{288DD15D-7358-4FAB-9DBD-8CA96C8C98C9}"/>
          </ac:picMkLst>
        </pc:picChg>
        <pc:picChg chg="add mod">
          <ac:chgData name="Andrew Coulson" userId="c8c65609029ae322" providerId="LiveId" clId="{1E98D8D3-DCF9-445A-B075-C4F3ED5985AF}" dt="2019-05-15T10:15:59.653" v="96" actId="1035"/>
          <ac:picMkLst>
            <pc:docMk/>
            <pc:sldMk cId="2059355579" sldId="264"/>
            <ac:picMk id="6" creationId="{19DFB415-7994-45AE-8D0A-254592A74B97}"/>
          </ac:picMkLst>
        </pc:picChg>
        <pc:picChg chg="del">
          <ac:chgData name="Andrew Coulson" userId="c8c65609029ae322" providerId="LiveId" clId="{1E98D8D3-DCF9-445A-B075-C4F3ED5985AF}" dt="2019-05-01T14:24:57.046" v="0" actId="478"/>
          <ac:picMkLst>
            <pc:docMk/>
            <pc:sldMk cId="2059355579" sldId="264"/>
            <ac:picMk id="14" creationId="{5571CA01-DF74-EA4A-91A3-45AC7DADE3F4}"/>
          </ac:picMkLst>
        </pc:picChg>
        <pc:picChg chg="del">
          <ac:chgData name="Andrew Coulson" userId="c8c65609029ae322" providerId="LiveId" clId="{1E98D8D3-DCF9-445A-B075-C4F3ED5985AF}" dt="2019-05-11T10:55:30.031" v="52" actId="478"/>
          <ac:picMkLst>
            <pc:docMk/>
            <pc:sldMk cId="2059355579" sldId="264"/>
            <ac:picMk id="15" creationId="{259F9007-79C5-1E41-B57D-7EC187139315}"/>
          </ac:picMkLst>
        </pc:picChg>
      </pc:sldChg>
      <pc:sldChg chg="modSp">
        <pc:chgData name="Andrew Coulson" userId="c8c65609029ae322" providerId="LiveId" clId="{1E98D8D3-DCF9-445A-B075-C4F3ED5985AF}" dt="2019-05-17T12:47:56.107" v="202" actId="6549"/>
        <pc:sldMkLst>
          <pc:docMk/>
          <pc:sldMk cId="3612813448" sldId="280"/>
        </pc:sldMkLst>
        <pc:spChg chg="mod">
          <ac:chgData name="Andrew Coulson" userId="c8c65609029ae322" providerId="LiveId" clId="{1E98D8D3-DCF9-445A-B075-C4F3ED5985AF}" dt="2019-05-15T10:18:54.594" v="151" actId="1076"/>
          <ac:spMkLst>
            <pc:docMk/>
            <pc:sldMk cId="3612813448" sldId="280"/>
            <ac:spMk id="5" creationId="{9DA6E5A7-E325-D14A-B292-DF83A6FEE71C}"/>
          </ac:spMkLst>
        </pc:spChg>
        <pc:spChg chg="mod">
          <ac:chgData name="Andrew Coulson" userId="c8c65609029ae322" providerId="LiveId" clId="{1E98D8D3-DCF9-445A-B075-C4F3ED5985AF}" dt="2019-05-17T12:47:56.107" v="202" actId="6549"/>
          <ac:spMkLst>
            <pc:docMk/>
            <pc:sldMk cId="3612813448" sldId="280"/>
            <ac:spMk id="7" creationId="{DCFCAB32-5000-8243-AB87-EDBDE7FF3F8E}"/>
          </ac:spMkLst>
        </pc:spChg>
        <pc:spChg chg="mod">
          <ac:chgData name="Andrew Coulson" userId="c8c65609029ae322" providerId="LiveId" clId="{1E98D8D3-DCF9-445A-B075-C4F3ED5985AF}" dt="2019-05-15T10:18:42.950" v="150" actId="15"/>
          <ac:spMkLst>
            <pc:docMk/>
            <pc:sldMk cId="3612813448" sldId="280"/>
            <ac:spMk id="11" creationId="{E796788A-AAF6-0B40-BE8F-18DD9376B22C}"/>
          </ac:spMkLst>
        </pc:spChg>
      </pc:sldChg>
      <pc:sldChg chg="addSp delSp modSp">
        <pc:chgData name="Andrew Coulson" userId="c8c65609029ae322" providerId="LiveId" clId="{1E98D8D3-DCF9-445A-B075-C4F3ED5985AF}" dt="2019-05-17T12:47:49.764" v="198" actId="6549"/>
        <pc:sldMkLst>
          <pc:docMk/>
          <pc:sldMk cId="898294622" sldId="281"/>
        </pc:sldMkLst>
        <pc:spChg chg="del">
          <ac:chgData name="Andrew Coulson" userId="c8c65609029ae322" providerId="LiveId" clId="{1E98D8D3-DCF9-445A-B075-C4F3ED5985AF}" dt="2019-05-11T10:56:29.510" v="60" actId="478"/>
          <ac:spMkLst>
            <pc:docMk/>
            <pc:sldMk cId="898294622" sldId="281"/>
            <ac:spMk id="3" creationId="{22866016-0A82-404A-80D4-21F0B202E0ED}"/>
          </ac:spMkLst>
        </pc:spChg>
        <pc:spChg chg="del">
          <ac:chgData name="Andrew Coulson" userId="c8c65609029ae322" providerId="LiveId" clId="{1E98D8D3-DCF9-445A-B075-C4F3ED5985AF}" dt="2019-05-15T10:16:23.113" v="98" actId="478"/>
          <ac:spMkLst>
            <pc:docMk/>
            <pc:sldMk cId="898294622" sldId="281"/>
            <ac:spMk id="5" creationId="{9DA6E5A7-E325-D14A-B292-DF83A6FEE71C}"/>
          </ac:spMkLst>
        </pc:spChg>
        <pc:spChg chg="mod">
          <ac:chgData name="Andrew Coulson" userId="c8c65609029ae322" providerId="LiveId" clId="{1E98D8D3-DCF9-445A-B075-C4F3ED5985AF}" dt="2019-05-17T12:47:49.764" v="198" actId="6549"/>
          <ac:spMkLst>
            <pc:docMk/>
            <pc:sldMk cId="898294622" sldId="281"/>
            <ac:spMk id="7" creationId="{DCFCAB32-5000-8243-AB87-EDBDE7FF3F8E}"/>
          </ac:spMkLst>
        </pc:spChg>
        <pc:spChg chg="mod">
          <ac:chgData name="Andrew Coulson" userId="c8c65609029ae322" providerId="LiveId" clId="{1E98D8D3-DCF9-445A-B075-C4F3ED5985AF}" dt="2019-05-15T10:17:11.753" v="129" actId="14100"/>
          <ac:spMkLst>
            <pc:docMk/>
            <pc:sldMk cId="898294622" sldId="281"/>
            <ac:spMk id="11" creationId="{E796788A-AAF6-0B40-BE8F-18DD9376B22C}"/>
          </ac:spMkLst>
        </pc:spChg>
        <pc:spChg chg="add">
          <ac:chgData name="Andrew Coulson" userId="c8c65609029ae322" providerId="LiveId" clId="{1E98D8D3-DCF9-445A-B075-C4F3ED5985AF}" dt="2019-05-15T10:16:20.103" v="97"/>
          <ac:spMkLst>
            <pc:docMk/>
            <pc:sldMk cId="898294622" sldId="281"/>
            <ac:spMk id="12" creationId="{4FFE6278-BAC2-4921-BB8B-8A133A41CD1F}"/>
          </ac:spMkLst>
        </pc:spChg>
        <pc:picChg chg="add mod">
          <ac:chgData name="Andrew Coulson" userId="c8c65609029ae322" providerId="LiveId" clId="{1E98D8D3-DCF9-445A-B075-C4F3ED5985AF}" dt="2019-05-15T10:17:20.533" v="137" actId="1035"/>
          <ac:picMkLst>
            <pc:docMk/>
            <pc:sldMk cId="898294622" sldId="281"/>
            <ac:picMk id="6" creationId="{C2F69CBA-4D33-4D12-A98C-0F4AE77552D0}"/>
          </ac:picMkLst>
        </pc:picChg>
        <pc:picChg chg="del">
          <ac:chgData name="Andrew Coulson" userId="c8c65609029ae322" providerId="LiveId" clId="{1E98D8D3-DCF9-445A-B075-C4F3ED5985AF}" dt="2019-05-11T10:56:27.416" v="59" actId="478"/>
          <ac:picMkLst>
            <pc:docMk/>
            <pc:sldMk cId="898294622" sldId="281"/>
            <ac:picMk id="17" creationId="{C1ABCF7D-CA0C-1242-BFC6-EED2C2CA2A40}"/>
          </ac:picMkLst>
        </pc:picChg>
      </pc:sldChg>
      <pc:sldChg chg="modSp">
        <pc:chgData name="Andrew Coulson" userId="c8c65609029ae322" providerId="LiveId" clId="{1E98D8D3-DCF9-445A-B075-C4F3ED5985AF}" dt="2019-05-17T12:48:11.435" v="206" actId="6549"/>
        <pc:sldMkLst>
          <pc:docMk/>
          <pc:sldMk cId="2040100320" sldId="282"/>
        </pc:sldMkLst>
        <pc:spChg chg="mod">
          <ac:chgData name="Andrew Coulson" userId="c8c65609029ae322" providerId="LiveId" clId="{1E98D8D3-DCF9-445A-B075-C4F3ED5985AF}" dt="2019-05-17T12:48:11.435" v="206" actId="6549"/>
          <ac:spMkLst>
            <pc:docMk/>
            <pc:sldMk cId="2040100320" sldId="282"/>
            <ac:spMk id="7" creationId="{DCFCAB32-5000-8243-AB87-EDBDE7FF3F8E}"/>
          </ac:spMkLst>
        </pc:spChg>
        <pc:spChg chg="mod">
          <ac:chgData name="Andrew Coulson" userId="c8c65609029ae322" providerId="LiveId" clId="{1E98D8D3-DCF9-445A-B075-C4F3ED5985AF}" dt="2019-05-15T10:22:17.326" v="172" actId="6549"/>
          <ac:spMkLst>
            <pc:docMk/>
            <pc:sldMk cId="2040100320" sldId="282"/>
            <ac:spMk id="11" creationId="{E796788A-AAF6-0B40-BE8F-18DD9376B22C}"/>
          </ac:spMkLst>
        </pc:spChg>
        <pc:cxnChg chg="mod">
          <ac:chgData name="Andrew Coulson" userId="c8c65609029ae322" providerId="LiveId" clId="{1E98D8D3-DCF9-445A-B075-C4F3ED5985AF}" dt="2019-05-08T13:46:48.071" v="51" actId="14100"/>
          <ac:cxnSpMkLst>
            <pc:docMk/>
            <pc:sldMk cId="2040100320" sldId="282"/>
            <ac:cxnSpMk id="12" creationId="{6B018BCD-4AC0-3848-AF67-8095AD9BFBBC}"/>
          </ac:cxnSpMkLst>
        </pc:cxnChg>
      </pc:sldChg>
      <pc:sldChg chg="modSp">
        <pc:chgData name="Andrew Coulson" userId="c8c65609029ae322" providerId="LiveId" clId="{1E98D8D3-DCF9-445A-B075-C4F3ED5985AF}" dt="2019-05-18T12:52:21.934" v="225" actId="1035"/>
        <pc:sldMkLst>
          <pc:docMk/>
          <pc:sldMk cId="2966146880" sldId="283"/>
        </pc:sldMkLst>
        <pc:spChg chg="mod">
          <ac:chgData name="Andrew Coulson" userId="c8c65609029ae322" providerId="LiveId" clId="{1E98D8D3-DCF9-445A-B075-C4F3ED5985AF}" dt="2019-05-15T10:22:17.756" v="173" actId="403"/>
          <ac:spMkLst>
            <pc:docMk/>
            <pc:sldMk cId="2966146880" sldId="283"/>
            <ac:spMk id="5" creationId="{9DA6E5A7-E325-D14A-B292-DF83A6FEE71C}"/>
          </ac:spMkLst>
        </pc:spChg>
        <pc:spChg chg="mod">
          <ac:chgData name="Andrew Coulson" userId="c8c65609029ae322" providerId="LiveId" clId="{1E98D8D3-DCF9-445A-B075-C4F3ED5985AF}" dt="2019-05-17T12:48:19.740" v="210" actId="6549"/>
          <ac:spMkLst>
            <pc:docMk/>
            <pc:sldMk cId="2966146880" sldId="283"/>
            <ac:spMk id="7" creationId="{DCFCAB32-5000-8243-AB87-EDBDE7FF3F8E}"/>
          </ac:spMkLst>
        </pc:spChg>
        <pc:spChg chg="mod">
          <ac:chgData name="Andrew Coulson" userId="c8c65609029ae322" providerId="LiveId" clId="{1E98D8D3-DCF9-445A-B075-C4F3ED5985AF}" dt="2019-05-15T10:23:08.087" v="183" actId="1076"/>
          <ac:spMkLst>
            <pc:docMk/>
            <pc:sldMk cId="2966146880" sldId="283"/>
            <ac:spMk id="11" creationId="{E796788A-AAF6-0B40-BE8F-18DD9376B22C}"/>
          </ac:spMkLst>
        </pc:spChg>
        <pc:spChg chg="mod">
          <ac:chgData name="Andrew Coulson" userId="c8c65609029ae322" providerId="LiveId" clId="{1E98D8D3-DCF9-445A-B075-C4F3ED5985AF}" dt="2019-05-18T12:52:21.934" v="225" actId="1035"/>
          <ac:spMkLst>
            <pc:docMk/>
            <pc:sldMk cId="2966146880" sldId="283"/>
            <ac:spMk id="13" creationId="{B267841A-07FC-3741-8C98-F4AF731E27EB}"/>
          </ac:spMkLst>
        </pc:spChg>
        <pc:spChg chg="mod">
          <ac:chgData name="Andrew Coulson" userId="c8c65609029ae322" providerId="LiveId" clId="{1E98D8D3-DCF9-445A-B075-C4F3ED5985AF}" dt="2019-05-15T10:23:20.857" v="185" actId="14100"/>
          <ac:spMkLst>
            <pc:docMk/>
            <pc:sldMk cId="2966146880" sldId="283"/>
            <ac:spMk id="14" creationId="{1FD0524A-0EF9-BC45-A661-23D437AA898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17F02A-1D11-1140-99AC-CB2B6F296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0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4" y="3587231"/>
            <a:ext cx="6858000" cy="1758663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rgbClr val="006231"/>
                </a:solidFill>
                <a:latin typeface="+mn-lt"/>
              </a:rPr>
              <a:t>Geometry and trigonometry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US" sz="3200" dirty="0">
                <a:latin typeface="+mn-lt"/>
              </a:rPr>
              <a:t>Radians</a:t>
            </a:r>
            <a:br>
              <a:rPr lang="en-US" sz="3200" dirty="0">
                <a:latin typeface="+mn-lt"/>
              </a:rPr>
            </a:br>
            <a:r>
              <a:rPr lang="en-US" sz="2400" dirty="0"/>
              <a:t>How do we convert between degrees and radians?</a:t>
            </a:r>
            <a:br>
              <a:rPr lang="en-US" sz="2400" dirty="0"/>
            </a:br>
            <a:r>
              <a:rPr lang="en-US" sz="2400" dirty="0"/>
              <a:t>TOK links: </a:t>
            </a:r>
            <a:r>
              <a:rPr lang="en-US" sz="2400" i="1" dirty="0"/>
              <a:t>Why do we need radians?</a:t>
            </a:r>
            <a:br>
              <a:rPr lang="en-US" sz="2400" dirty="0"/>
            </a:br>
            <a:endParaRPr lang="en-GB" sz="24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74964" y="6183621"/>
            <a:ext cx="32496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1CED25-D2DE-3041-92ED-F11C47798774}"/>
              </a:ext>
            </a:extLst>
          </p:cNvPr>
          <p:cNvSpPr txBox="1"/>
          <p:nvPr/>
        </p:nvSpPr>
        <p:spPr>
          <a:xfrm>
            <a:off x="1355084" y="2381461"/>
            <a:ext cx="64721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ANALYSIS AND APPROACHES </a:t>
            </a:r>
            <a:r>
              <a:rPr lang="en-US" sz="3200" b="1" dirty="0">
                <a:solidFill>
                  <a:schemeClr val="bg1"/>
                </a:solidFill>
              </a:rPr>
              <a:t>SL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761245" y="3753473"/>
                <a:ext cx="3646038" cy="23529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2000" dirty="0"/>
                  <a:t>This is the graph of </a:t>
                </a:r>
                <a14:m>
                  <m:oMath xmlns:m="http://schemas.openxmlformats.org/officeDocument/2006/math">
                    <m:r>
                      <a:rPr lang="fr-CH" sz="20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fr-CH" sz="2000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CH" sz="20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func>
                  </m:oMath>
                </a14:m>
                <a:r>
                  <a:rPr lang="en-US" sz="2000" dirty="0"/>
                  <a:t> with the </a:t>
                </a:r>
                <a:r>
                  <a:rPr lang="en-US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n-US" sz="2000" dirty="0"/>
                  <a:t>-axis set to ‘degrees’. Notice from our previous investigation that the graph has a maximum point at (90, 1). As you can imagine, the page is not big enough to show both coordinates.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245" y="3753473"/>
                <a:ext cx="3646038" cy="2352952"/>
              </a:xfrm>
              <a:prstGeom prst="rect">
                <a:avLst/>
              </a:prstGeom>
              <a:blipFill>
                <a:blip r:embed="rId2"/>
                <a:stretch>
                  <a:fillRect l="-4348" t="-2850" r="-2007" b="-54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A6E5A7-E325-D14A-B292-DF83A6FEE71C}"/>
                  </a:ext>
                </a:extLst>
              </p:cNvPr>
              <p:cNvSpPr txBox="1"/>
              <p:nvPr/>
            </p:nvSpPr>
            <p:spPr>
              <a:xfrm>
                <a:off x="761245" y="900206"/>
                <a:ext cx="68503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3200" b="1" i="1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fr-CH" sz="3200" b="1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sz="3200" b="1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fr-CH" sz="3200" b="1" i="0">
                              <a:latin typeface="Cambria Math" panose="02040503050406030204" pitchFamily="18" charset="0"/>
                            </a:rPr>
                            <m:t>𝐬𝐢𝐧</m:t>
                          </m:r>
                        </m:fName>
                        <m:e>
                          <m:r>
                            <a:rPr lang="en-GB" sz="32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func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A6E5A7-E325-D14A-B292-DF83A6FEE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245" y="900206"/>
                <a:ext cx="6850380" cy="4924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503917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39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A7058AC-2F38-4449-8D38-C79EAD7D4FD4}"/>
                  </a:ext>
                </a:extLst>
              </p:cNvPr>
              <p:cNvSpPr txBox="1"/>
              <p:nvPr/>
            </p:nvSpPr>
            <p:spPr>
              <a:xfrm>
                <a:off x="4930315" y="3753473"/>
                <a:ext cx="3646038" cy="16758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2000" dirty="0"/>
                  <a:t>This is the graph of </a:t>
                </a:r>
                <a14:m>
                  <m:oMath xmlns:m="http://schemas.openxmlformats.org/officeDocument/2006/math">
                    <m:r>
                      <a:rPr lang="fr-CH" sz="20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fr-CH" sz="2000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CH" sz="20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func>
                  </m:oMath>
                </a14:m>
                <a:r>
                  <a:rPr lang="en-US" sz="2000" dirty="0"/>
                  <a:t> with the </a:t>
                </a:r>
                <a:r>
                  <a:rPr lang="en-US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n-US" sz="2000" dirty="0"/>
                  <a:t>-axis set to ‘radians’. It looks exactly like the sketches we produced in our investigation. So what has changed?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A7058AC-2F38-4449-8D38-C79EAD7D4F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0315" y="3753473"/>
                <a:ext cx="3646038" cy="1675843"/>
              </a:xfrm>
              <a:prstGeom prst="rect">
                <a:avLst/>
              </a:prstGeom>
              <a:blipFill>
                <a:blip r:embed="rId6"/>
                <a:stretch>
                  <a:fillRect l="-4348" t="-4000" r="-2007"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19DFB415-7994-45AE-8D0A-254592A74B9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133" y="1549564"/>
            <a:ext cx="3751150" cy="2079126"/>
          </a:xfrm>
          <a:prstGeom prst="rect">
            <a:avLst/>
          </a:prstGeom>
        </p:spPr>
      </p:pic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288DD15D-7358-4FAB-9DBD-8CA96C8C98C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4513" y="1606489"/>
            <a:ext cx="2608473" cy="206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355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41" y="4747151"/>
                <a:ext cx="7068850" cy="12632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000" dirty="0"/>
                  <a:t>Notice the coordinates! Our maximum points occur at the correct places; however, </a:t>
                </a:r>
                <a14:m>
                  <m:oMath xmlns:m="http://schemas.openxmlformats.org/officeDocument/2006/math">
                    <m:r>
                      <a:rPr lang="fr-CH" sz="2000" i="1">
                        <a:latin typeface="Cambria Math" panose="02040503050406030204" pitchFamily="18" charset="0"/>
                      </a:rPr>
                      <m:t>90</m:t>
                    </m:r>
                    <m:r>
                      <a:rPr lang="fr-CH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000" dirty="0"/>
                  <a:t> has been replaced with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num>
                      <m:den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sz="2000" dirty="0"/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000" dirty="0"/>
                  <a:t>This is a radian measurement.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1" y="4747151"/>
                <a:ext cx="7068850" cy="1263231"/>
              </a:xfrm>
              <a:prstGeom prst="rect">
                <a:avLst/>
              </a:prstGeom>
              <a:blipFill>
                <a:blip r:embed="rId2"/>
                <a:stretch>
                  <a:fillRect l="-2243" t="-5314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43251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F69CBA-4D33-4D12-A98C-0F4AE77552D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2035" y="1606278"/>
            <a:ext cx="5139930" cy="30414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FFE6278-BAC2-4921-BB8B-8A133A41CD1F}"/>
                  </a:ext>
                </a:extLst>
              </p:cNvPr>
              <p:cNvSpPr txBox="1"/>
              <p:nvPr/>
            </p:nvSpPr>
            <p:spPr>
              <a:xfrm>
                <a:off x="761245" y="900206"/>
                <a:ext cx="68503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3200" b="1" i="1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fr-CH" sz="3200" b="1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sz="3200" b="1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fr-CH" sz="3200" b="1" i="0">
                              <a:latin typeface="Cambria Math" panose="02040503050406030204" pitchFamily="18" charset="0"/>
                            </a:rPr>
                            <m:t>𝐬𝐢𝐧</m:t>
                          </m:r>
                        </m:fName>
                        <m:e>
                          <m:r>
                            <a:rPr lang="en-GB" sz="32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func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FFE6278-BAC2-4921-BB8B-8A133A41CD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245" y="900206"/>
                <a:ext cx="6850380" cy="49244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8294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40" y="937860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Unit circle for conversions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24132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39" y="1574937"/>
                <a:ext cx="7077165" cy="415312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What would be the circumference of the unit circle? Remember, it has a radius of 1 unit.</a:t>
                </a:r>
              </a:p>
              <a:p>
                <a:pPr lvl="2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=2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2400" dirty="0"/>
                  <a:t>So …</a:t>
                </a:r>
              </a:p>
              <a:p>
                <a:pPr lvl="2">
                  <a:lnSpc>
                    <a:spcPct val="110000"/>
                  </a:lnSpc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=2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400" dirty="0"/>
                  <a:t>How many degrees are there in a circle? </a:t>
                </a:r>
                <a14:m>
                  <m:oMath xmlns:m="http://schemas.openxmlformats.org/officeDocument/2006/math">
                    <m:r>
                      <a:rPr lang="fr-CH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360</m:t>
                    </m:r>
                    <m:r>
                      <a:rPr lang="fr-CH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US" sz="2400" dirty="0">
                  <a:solidFill>
                    <a:srgbClr val="FF0000"/>
                  </a:solidFill>
                </a:endParaRPr>
              </a:p>
              <a:p>
                <a:pPr lvl="2">
                  <a:lnSpc>
                    <a:spcPct val="110000"/>
                  </a:lnSpc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360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°=2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400" dirty="0"/>
                  <a:t>This is the conversion between degrees and radians.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39" y="1574937"/>
                <a:ext cx="7077165" cy="4153125"/>
              </a:xfrm>
              <a:prstGeom prst="rect">
                <a:avLst/>
              </a:prstGeom>
              <a:blipFill>
                <a:blip r:embed="rId4"/>
                <a:stretch>
                  <a:fillRect l="-2670" t="-1760" b="-35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2813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13325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927993" y="1417538"/>
                <a:ext cx="3324952" cy="44474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360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°=2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800"/>
                  </a:spcAft>
                </a:pPr>
                <a:r>
                  <a:rPr lang="en-US" sz="2400" dirty="0"/>
                  <a:t>Then …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i="1">
                          <a:latin typeface="Cambria Math" panose="02040503050406030204" pitchFamily="18" charset="0"/>
                        </a:rPr>
                        <m:t>180</m:t>
                      </m:r>
                      <m:r>
                        <a:rPr lang="fr-CH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°=</m:t>
                      </m:r>
                      <m:r>
                        <m:rPr>
                          <m:sty m:val="p"/>
                        </m:rPr>
                        <a:rPr lang="fr-CH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π</m:t>
                      </m:r>
                    </m:oMath>
                  </m:oMathPara>
                </a14:m>
                <a:endParaRPr lang="fr-CH" sz="2400" dirty="0">
                  <a:ea typeface="Cambria Math" panose="02040503050406030204" pitchFamily="18" charset="0"/>
                </a:endParaRPr>
              </a:p>
              <a:p>
                <a:pPr algn="ctr"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90</m:t>
                      </m:r>
                      <m:r>
                        <a:rPr lang="fr-CH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CH" sz="240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45</m:t>
                      </m:r>
                      <m:r>
                        <a:rPr lang="fr-CH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CH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num>
                        <m:den>
                          <m:r>
                            <a:rPr lang="fr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CH" sz="240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800"/>
                  </a:spcAft>
                </a:pPr>
                <a:r>
                  <a:rPr lang="en-US" sz="2400" dirty="0" err="1"/>
                  <a:t>etc</a:t>
                </a:r>
                <a:r>
                  <a:rPr lang="en-US" sz="2400" dirty="0"/>
                  <a:t> …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993" y="1417538"/>
                <a:ext cx="3324952" cy="4447436"/>
              </a:xfrm>
              <a:prstGeom prst="rect">
                <a:avLst/>
              </a:prstGeom>
              <a:blipFill>
                <a:blip r:embed="rId4"/>
                <a:stretch>
                  <a:fillRect l="-5495" t="-1783" b="-31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69A5937A-5923-4E48-AF60-B430C1D70A78}"/>
              </a:ext>
            </a:extLst>
          </p:cNvPr>
          <p:cNvSpPr/>
          <p:nvPr/>
        </p:nvSpPr>
        <p:spPr>
          <a:xfrm>
            <a:off x="5122205" y="3111632"/>
            <a:ext cx="26824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We noticed this on an earlier slide.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B018BCD-4AC0-3848-AF67-8095AD9BFBBC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3231813" y="3527131"/>
            <a:ext cx="1890392" cy="746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0100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40" y="102705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Notation</a:t>
            </a:r>
            <a:endParaRPr lang="en-US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0501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40" y="1834631"/>
                <a:ext cx="5900628" cy="359297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So that is it …</a:t>
                </a: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As long as you remember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180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°=</m:t>
                    </m:r>
                    <m:r>
                      <m:rPr>
                        <m:sty m:val="p"/>
                      </m:rPr>
                      <a:rPr lang="fr-CH" sz="24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fr-CH" sz="2400" dirty="0">
                    <a:ea typeface="Cambria Math" panose="02040503050406030204" pitchFamily="18" charset="0"/>
                  </a:rPr>
                  <a:t> </a:t>
                </a:r>
                <a:r>
                  <a:rPr lang="en-US" sz="2400" dirty="0"/>
                  <a:t>then you are able to convert from degrees to radians.</a:t>
                </a: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The notation for radians is as follows:</a:t>
                </a:r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e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The symbol is the letter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Read the above as ‘pi radians’.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1834631"/>
                <a:ext cx="5900628" cy="3592971"/>
              </a:xfrm>
              <a:prstGeom prst="rect">
                <a:avLst/>
              </a:prstGeom>
              <a:blipFill>
                <a:blip r:embed="rId4"/>
                <a:stretch>
                  <a:fillRect l="-3202" t="-2207" b="-42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267841A-07FC-3741-8C98-F4AF731E27EB}"/>
                  </a:ext>
                </a:extLst>
              </p:cNvPr>
              <p:cNvSpPr txBox="1"/>
              <p:nvPr/>
            </p:nvSpPr>
            <p:spPr>
              <a:xfrm>
                <a:off x="6328359" y="3591553"/>
                <a:ext cx="2192186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Fact:</a:t>
                </a:r>
              </a:p>
              <a:p>
                <a:r>
                  <a:rPr lang="en-US" sz="2000" dirty="0"/>
                  <a:t>The letter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000" dirty="0"/>
                  <a:t> is used because it is a ‘circular measure’.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267841A-07FC-3741-8C98-F4AF731E27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8359" y="3591553"/>
                <a:ext cx="2192186" cy="1323439"/>
              </a:xfrm>
              <a:prstGeom prst="rect">
                <a:avLst/>
              </a:prstGeom>
              <a:blipFill>
                <a:blip r:embed="rId5"/>
                <a:stretch>
                  <a:fillRect l="-2778" t="-2304" r="-3333" b="-7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loud Callout 13">
            <a:extLst>
              <a:ext uri="{FF2B5EF4-FFF2-40B4-BE49-F238E27FC236}">
                <a16:creationId xmlns:a16="http://schemas.microsoft.com/office/drawing/2014/main" id="{1FD0524A-0EF9-BC45-A661-23D437AA8986}"/>
              </a:ext>
            </a:extLst>
          </p:cNvPr>
          <p:cNvSpPr/>
          <p:nvPr/>
        </p:nvSpPr>
        <p:spPr>
          <a:xfrm>
            <a:off x="5762301" y="3307938"/>
            <a:ext cx="3156857" cy="1983695"/>
          </a:xfrm>
          <a:prstGeom prst="cloudCallout">
            <a:avLst>
              <a:gd name="adj1" fmla="val -80746"/>
              <a:gd name="adj2" fmla="val -626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146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834</TotalTime>
  <Words>321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Geometry and trigonometry Radians How do we convert between degrees and radians? TOK links: Why do we need radians?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Harriet Gatley</cp:lastModifiedBy>
  <cp:revision>83</cp:revision>
  <dcterms:created xsi:type="dcterms:W3CDTF">2018-08-21T14:08:13Z</dcterms:created>
  <dcterms:modified xsi:type="dcterms:W3CDTF">2019-07-08T09:47:55Z</dcterms:modified>
</cp:coreProperties>
</file>