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6" r:id="rId5"/>
    <p:sldId id="265" r:id="rId6"/>
    <p:sldId id="264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2A6A11-3398-4E16-BCE5-4BA8D54CAEBC}" v="85" dt="2019-05-18T13:11:06.6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8" autoAdjust="0"/>
    <p:restoredTop sz="94660"/>
  </p:normalViewPr>
  <p:slideViewPr>
    <p:cSldViewPr snapToGrid="0">
      <p:cViewPr>
        <p:scale>
          <a:sx n="75" d="100"/>
          <a:sy n="75" d="100"/>
        </p:scale>
        <p:origin x="285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112A6A11-3398-4E16-BCE5-4BA8D54CAEBC}"/>
    <pc:docChg chg="undo custSel addSld delSld modSld">
      <pc:chgData name="Andrew Coulson" userId="c8c65609029ae322" providerId="LiveId" clId="{112A6A11-3398-4E16-BCE5-4BA8D54CAEBC}" dt="2019-05-18T13:11:06.642" v="281" actId="20577"/>
      <pc:docMkLst>
        <pc:docMk/>
      </pc:docMkLst>
      <pc:sldChg chg="modSp">
        <pc:chgData name="Andrew Coulson" userId="c8c65609029ae322" providerId="LiveId" clId="{112A6A11-3398-4E16-BCE5-4BA8D54CAEBC}" dt="2019-05-17T13:39:08.117" v="189" actId="6549"/>
        <pc:sldMkLst>
          <pc:docMk/>
          <pc:sldMk cId="4214131450" sldId="256"/>
        </pc:sldMkLst>
        <pc:spChg chg="mod">
          <ac:chgData name="Andrew Coulson" userId="c8c65609029ae322" providerId="LiveId" clId="{112A6A11-3398-4E16-BCE5-4BA8D54CAEBC}" dt="2019-05-10T13:40:59.005" v="65" actId="14100"/>
          <ac:spMkLst>
            <pc:docMk/>
            <pc:sldMk cId="4214131450" sldId="256"/>
            <ac:spMk id="2" creationId="{3FE3D89D-DA8D-4379-B0A2-7A629D27A1E3}"/>
          </ac:spMkLst>
        </pc:spChg>
        <pc:spChg chg="mod">
          <ac:chgData name="Andrew Coulson" userId="c8c65609029ae322" providerId="LiveId" clId="{112A6A11-3398-4E16-BCE5-4BA8D54CAEBC}" dt="2019-05-17T13:39:08.117" v="189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modSp">
        <pc:chgData name="Andrew Coulson" userId="c8c65609029ae322" providerId="LiveId" clId="{112A6A11-3398-4E16-BCE5-4BA8D54CAEBC}" dt="2019-05-17T13:39:18.240" v="193" actId="6549"/>
        <pc:sldMkLst>
          <pc:docMk/>
          <pc:sldMk cId="1041524409" sldId="259"/>
        </pc:sldMkLst>
        <pc:spChg chg="mod">
          <ac:chgData name="Andrew Coulson" userId="c8c65609029ae322" providerId="LiveId" clId="{112A6A11-3398-4E16-BCE5-4BA8D54CAEBC}" dt="2019-05-15T14:15:34.369" v="110" actId="403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112A6A11-3398-4E16-BCE5-4BA8D54CAEBC}" dt="2019-05-17T13:39:18.240" v="193" actId="6549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5T14:16:05.921" v="112" actId="1076"/>
          <ac:spMkLst>
            <pc:docMk/>
            <pc:sldMk cId="1041524409" sldId="259"/>
            <ac:spMk id="11" creationId="{E796788A-AAF6-0B40-BE8F-18DD9376B22C}"/>
          </ac:spMkLst>
        </pc:spChg>
      </pc:sldChg>
      <pc:sldChg chg="modSp">
        <pc:chgData name="Andrew Coulson" userId="c8c65609029ae322" providerId="LiveId" clId="{112A6A11-3398-4E16-BCE5-4BA8D54CAEBC}" dt="2019-05-17T13:39:24.077" v="197" actId="6549"/>
        <pc:sldMkLst>
          <pc:docMk/>
          <pc:sldMk cId="1966096643" sldId="261"/>
        </pc:sldMkLst>
        <pc:spChg chg="mod">
          <ac:chgData name="Andrew Coulson" userId="c8c65609029ae322" providerId="LiveId" clId="{112A6A11-3398-4E16-BCE5-4BA8D54CAEBC}" dt="2019-05-17T13:39:24.077" v="197" actId="6549"/>
          <ac:spMkLst>
            <pc:docMk/>
            <pc:sldMk cId="1966096643" sldId="261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5T14:16:19.802" v="113" actId="1076"/>
          <ac:spMkLst>
            <pc:docMk/>
            <pc:sldMk cId="1966096643" sldId="261"/>
            <ac:spMk id="11" creationId="{E796788A-AAF6-0B40-BE8F-18DD9376B22C}"/>
          </ac:spMkLst>
        </pc:spChg>
      </pc:sldChg>
      <pc:sldChg chg="modSp">
        <pc:chgData name="Andrew Coulson" userId="c8c65609029ae322" providerId="LiveId" clId="{112A6A11-3398-4E16-BCE5-4BA8D54CAEBC}" dt="2019-05-18T13:08:39.686" v="239" actId="15"/>
        <pc:sldMkLst>
          <pc:docMk/>
          <pc:sldMk cId="3874022022" sldId="264"/>
        </pc:sldMkLst>
        <pc:spChg chg="mod">
          <ac:chgData name="Andrew Coulson" userId="c8c65609029ae322" providerId="LiveId" clId="{112A6A11-3398-4E16-BCE5-4BA8D54CAEBC}" dt="2019-05-17T13:40:03.342" v="212" actId="6549"/>
          <ac:spMkLst>
            <pc:docMk/>
            <pc:sldMk cId="3874022022" sldId="264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8T13:08:39.686" v="239" actId="15"/>
          <ac:spMkLst>
            <pc:docMk/>
            <pc:sldMk cId="3874022022" sldId="264"/>
            <ac:spMk id="11" creationId="{E796788A-AAF6-0B40-BE8F-18DD9376B22C}"/>
          </ac:spMkLst>
        </pc:spChg>
      </pc:sldChg>
      <pc:sldChg chg="addSp delSp modSp">
        <pc:chgData name="Andrew Coulson" userId="c8c65609029ae322" providerId="LiveId" clId="{112A6A11-3398-4E16-BCE5-4BA8D54CAEBC}" dt="2019-05-17T13:39:55.337" v="208" actId="6549"/>
        <pc:sldMkLst>
          <pc:docMk/>
          <pc:sldMk cId="2289938717" sldId="265"/>
        </pc:sldMkLst>
        <pc:spChg chg="add mod">
          <ac:chgData name="Andrew Coulson" userId="c8c65609029ae322" providerId="LiveId" clId="{112A6A11-3398-4E16-BCE5-4BA8D54CAEBC}" dt="2019-05-10T13:42:58.437" v="89" actId="1076"/>
          <ac:spMkLst>
            <pc:docMk/>
            <pc:sldMk cId="2289938717" sldId="265"/>
            <ac:spMk id="3" creationId="{BC601B64-DC97-4C5C-A4AF-AEFEC26B15FE}"/>
          </ac:spMkLst>
        </pc:spChg>
        <pc:spChg chg="mod">
          <ac:chgData name="Andrew Coulson" userId="c8c65609029ae322" providerId="LiveId" clId="{112A6A11-3398-4E16-BCE5-4BA8D54CAEBC}" dt="2019-05-17T13:39:55.337" v="208" actId="6549"/>
          <ac:spMkLst>
            <pc:docMk/>
            <pc:sldMk cId="2289938717" sldId="265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7T13:39:48.888" v="204" actId="313"/>
          <ac:spMkLst>
            <pc:docMk/>
            <pc:sldMk cId="2289938717" sldId="265"/>
            <ac:spMk id="11" creationId="{E796788A-AAF6-0B40-BE8F-18DD9376B22C}"/>
          </ac:spMkLst>
        </pc:spChg>
        <pc:spChg chg="mod">
          <ac:chgData name="Andrew Coulson" userId="c8c65609029ae322" providerId="LiveId" clId="{112A6A11-3398-4E16-BCE5-4BA8D54CAEBC}" dt="2019-05-15T14:16:57.839" v="116" actId="14100"/>
          <ac:spMkLst>
            <pc:docMk/>
            <pc:sldMk cId="2289938717" sldId="265"/>
            <ac:spMk id="13" creationId="{32298F69-01E2-F94B-A43F-9429F1EF46F3}"/>
          </ac:spMkLst>
        </pc:spChg>
        <pc:spChg chg="del mod">
          <ac:chgData name="Andrew Coulson" userId="c8c65609029ae322" providerId="LiveId" clId="{112A6A11-3398-4E16-BCE5-4BA8D54CAEBC}" dt="2019-05-01T15:09:10.481" v="2" actId="478"/>
          <ac:spMkLst>
            <pc:docMk/>
            <pc:sldMk cId="2289938717" sldId="265"/>
            <ac:spMk id="14" creationId="{344DBFE5-BE81-0B48-B066-5267BE3E069A}"/>
          </ac:spMkLst>
        </pc:spChg>
        <pc:picChg chg="add del mod">
          <ac:chgData name="Andrew Coulson" userId="c8c65609029ae322" providerId="LiveId" clId="{112A6A11-3398-4E16-BCE5-4BA8D54CAEBC}" dt="2019-05-15T14:17:12.184" v="117" actId="1076"/>
          <ac:picMkLst>
            <pc:docMk/>
            <pc:sldMk cId="2289938717" sldId="265"/>
            <ac:picMk id="4" creationId="{E8081C0C-E1C2-42BF-998C-704A7FDCB7AC}"/>
          </ac:picMkLst>
        </pc:picChg>
        <pc:picChg chg="del">
          <ac:chgData name="Andrew Coulson" userId="c8c65609029ae322" providerId="LiveId" clId="{112A6A11-3398-4E16-BCE5-4BA8D54CAEBC}" dt="2019-05-01T15:09:07.759" v="0" actId="478"/>
          <ac:picMkLst>
            <pc:docMk/>
            <pc:sldMk cId="2289938717" sldId="265"/>
            <ac:picMk id="15" creationId="{B7432C5C-780F-3A4A-9899-65606972B1F3}"/>
          </ac:picMkLst>
        </pc:picChg>
      </pc:sldChg>
      <pc:sldChg chg="addSp delSp modSp">
        <pc:chgData name="Andrew Coulson" userId="c8c65609029ae322" providerId="LiveId" clId="{112A6A11-3398-4E16-BCE5-4BA8D54CAEBC}" dt="2019-05-17T13:39:32.963" v="201" actId="6549"/>
        <pc:sldMkLst>
          <pc:docMk/>
          <pc:sldMk cId="2827127528" sldId="266"/>
        </pc:sldMkLst>
        <pc:spChg chg="mod">
          <ac:chgData name="Andrew Coulson" userId="c8c65609029ae322" providerId="LiveId" clId="{112A6A11-3398-4E16-BCE5-4BA8D54CAEBC}" dt="2019-05-17T13:39:32.963" v="201" actId="6549"/>
          <ac:spMkLst>
            <pc:docMk/>
            <pc:sldMk cId="2827127528" sldId="266"/>
            <ac:spMk id="7" creationId="{DCFCAB32-5000-8243-AB87-EDBDE7FF3F8E}"/>
          </ac:spMkLst>
        </pc:spChg>
        <pc:spChg chg="del">
          <ac:chgData name="Andrew Coulson" userId="c8c65609029ae322" providerId="LiveId" clId="{112A6A11-3398-4E16-BCE5-4BA8D54CAEBC}" dt="2019-05-16T12:32:22.979" v="181" actId="478"/>
          <ac:spMkLst>
            <pc:docMk/>
            <pc:sldMk cId="2827127528" sldId="266"/>
            <ac:spMk id="14" creationId="{344DBFE5-BE81-0B48-B066-5267BE3E069A}"/>
          </ac:spMkLst>
        </pc:spChg>
        <pc:picChg chg="add mod">
          <ac:chgData name="Andrew Coulson" userId="c8c65609029ae322" providerId="LiveId" clId="{112A6A11-3398-4E16-BCE5-4BA8D54CAEBC}" dt="2019-05-16T12:32:46.925" v="185" actId="1076"/>
          <ac:picMkLst>
            <pc:docMk/>
            <pc:sldMk cId="2827127528" sldId="266"/>
            <ac:picMk id="4" creationId="{B3A4E9EA-762D-4574-8701-419B2DD4B744}"/>
          </ac:picMkLst>
        </pc:picChg>
        <pc:picChg chg="del">
          <ac:chgData name="Andrew Coulson" userId="c8c65609029ae322" providerId="LiveId" clId="{112A6A11-3398-4E16-BCE5-4BA8D54CAEBC}" dt="2019-05-16T12:32:19.316" v="180" actId="478"/>
          <ac:picMkLst>
            <pc:docMk/>
            <pc:sldMk cId="2827127528" sldId="266"/>
            <ac:picMk id="12" creationId="{3D57F185-57B9-0842-9AB7-AD0ACD72AFC0}"/>
          </ac:picMkLst>
        </pc:picChg>
      </pc:sldChg>
      <pc:sldChg chg="modSp">
        <pc:chgData name="Andrew Coulson" userId="c8c65609029ae322" providerId="LiveId" clId="{112A6A11-3398-4E16-BCE5-4BA8D54CAEBC}" dt="2019-05-17T13:40:09.477" v="216" actId="6549"/>
        <pc:sldMkLst>
          <pc:docMk/>
          <pc:sldMk cId="368297138" sldId="267"/>
        </pc:sldMkLst>
        <pc:spChg chg="mod">
          <ac:chgData name="Andrew Coulson" userId="c8c65609029ae322" providerId="LiveId" clId="{112A6A11-3398-4E16-BCE5-4BA8D54CAEBC}" dt="2019-05-15T14:18:41.428" v="122" actId="1076"/>
          <ac:spMkLst>
            <pc:docMk/>
            <pc:sldMk cId="368297138" sldId="267"/>
            <ac:spMk id="5" creationId="{9DA6E5A7-E325-D14A-B292-DF83A6FEE71C}"/>
          </ac:spMkLst>
        </pc:spChg>
        <pc:spChg chg="mod">
          <ac:chgData name="Andrew Coulson" userId="c8c65609029ae322" providerId="LiveId" clId="{112A6A11-3398-4E16-BCE5-4BA8D54CAEBC}" dt="2019-05-17T13:40:09.477" v="216" actId="6549"/>
          <ac:spMkLst>
            <pc:docMk/>
            <pc:sldMk cId="368297138" sldId="267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5T14:18:37.445" v="121" actId="1076"/>
          <ac:spMkLst>
            <pc:docMk/>
            <pc:sldMk cId="368297138" sldId="267"/>
            <ac:spMk id="11" creationId="{E796788A-AAF6-0B40-BE8F-18DD9376B22C}"/>
          </ac:spMkLst>
        </pc:spChg>
      </pc:sldChg>
      <pc:sldChg chg="modSp">
        <pc:chgData name="Andrew Coulson" userId="c8c65609029ae322" providerId="LiveId" clId="{112A6A11-3398-4E16-BCE5-4BA8D54CAEBC}" dt="2019-05-17T13:40:16.391" v="220" actId="6549"/>
        <pc:sldMkLst>
          <pc:docMk/>
          <pc:sldMk cId="1460125807" sldId="268"/>
        </pc:sldMkLst>
        <pc:spChg chg="mod">
          <ac:chgData name="Andrew Coulson" userId="c8c65609029ae322" providerId="LiveId" clId="{112A6A11-3398-4E16-BCE5-4BA8D54CAEBC}" dt="2019-05-17T13:40:16.391" v="220" actId="6549"/>
          <ac:spMkLst>
            <pc:docMk/>
            <pc:sldMk cId="1460125807" sldId="268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5T14:19:54.102" v="135" actId="1076"/>
          <ac:spMkLst>
            <pc:docMk/>
            <pc:sldMk cId="1460125807" sldId="268"/>
            <ac:spMk id="11" creationId="{E796788A-AAF6-0B40-BE8F-18DD9376B22C}"/>
          </ac:spMkLst>
        </pc:spChg>
      </pc:sldChg>
      <pc:sldChg chg="modSp">
        <pc:chgData name="Andrew Coulson" userId="c8c65609029ae322" providerId="LiveId" clId="{112A6A11-3398-4E16-BCE5-4BA8D54CAEBC}" dt="2019-05-18T13:08:59.919" v="240" actId="6549"/>
        <pc:sldMkLst>
          <pc:docMk/>
          <pc:sldMk cId="1105891684" sldId="269"/>
        </pc:sldMkLst>
        <pc:spChg chg="mod">
          <ac:chgData name="Andrew Coulson" userId="c8c65609029ae322" providerId="LiveId" clId="{112A6A11-3398-4E16-BCE5-4BA8D54CAEBC}" dt="2019-05-17T13:40:21.845" v="224" actId="6549"/>
          <ac:spMkLst>
            <pc:docMk/>
            <pc:sldMk cId="1105891684" sldId="269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8T13:08:59.919" v="240" actId="6549"/>
          <ac:spMkLst>
            <pc:docMk/>
            <pc:sldMk cId="1105891684" sldId="269"/>
            <ac:spMk id="11" creationId="{E796788A-AAF6-0B40-BE8F-18DD9376B22C}"/>
          </ac:spMkLst>
        </pc:spChg>
      </pc:sldChg>
      <pc:sldChg chg="modSp">
        <pc:chgData name="Andrew Coulson" userId="c8c65609029ae322" providerId="LiveId" clId="{112A6A11-3398-4E16-BCE5-4BA8D54CAEBC}" dt="2019-05-18T13:09:10.984" v="241" actId="403"/>
        <pc:sldMkLst>
          <pc:docMk/>
          <pc:sldMk cId="3856126496" sldId="270"/>
        </pc:sldMkLst>
        <pc:spChg chg="mod">
          <ac:chgData name="Andrew Coulson" userId="c8c65609029ae322" providerId="LiveId" clId="{112A6A11-3398-4E16-BCE5-4BA8D54CAEBC}" dt="2019-05-15T14:20:37.228" v="147" actId="403"/>
          <ac:spMkLst>
            <pc:docMk/>
            <pc:sldMk cId="3856126496" sldId="270"/>
            <ac:spMk id="5" creationId="{9DA6E5A7-E325-D14A-B292-DF83A6FEE71C}"/>
          </ac:spMkLst>
        </pc:spChg>
        <pc:spChg chg="mod">
          <ac:chgData name="Andrew Coulson" userId="c8c65609029ae322" providerId="LiveId" clId="{112A6A11-3398-4E16-BCE5-4BA8D54CAEBC}" dt="2019-05-17T13:40:27.011" v="228" actId="6549"/>
          <ac:spMkLst>
            <pc:docMk/>
            <pc:sldMk cId="3856126496" sldId="270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5T14:21:24.148" v="162" actId="14"/>
          <ac:spMkLst>
            <pc:docMk/>
            <pc:sldMk cId="3856126496" sldId="270"/>
            <ac:spMk id="11" creationId="{E796788A-AAF6-0B40-BE8F-18DD9376B22C}"/>
          </ac:spMkLst>
        </pc:spChg>
        <pc:spChg chg="mod">
          <ac:chgData name="Andrew Coulson" userId="c8c65609029ae322" providerId="LiveId" clId="{112A6A11-3398-4E16-BCE5-4BA8D54CAEBC}" dt="2019-05-18T13:09:10.984" v="241" actId="403"/>
          <ac:spMkLst>
            <pc:docMk/>
            <pc:sldMk cId="3856126496" sldId="270"/>
            <ac:spMk id="12" creationId="{FCDDA721-51FF-F64B-8D83-D6981388FAC1}"/>
          </ac:spMkLst>
        </pc:spChg>
        <pc:cxnChg chg="mod">
          <ac:chgData name="Andrew Coulson" userId="c8c65609029ae322" providerId="LiveId" clId="{112A6A11-3398-4E16-BCE5-4BA8D54CAEBC}" dt="2019-05-18T13:09:10.984" v="241" actId="403"/>
          <ac:cxnSpMkLst>
            <pc:docMk/>
            <pc:sldMk cId="3856126496" sldId="270"/>
            <ac:cxnSpMk id="13" creationId="{50C82C7D-DA2E-504E-B4D2-16972E36BAEB}"/>
          </ac:cxnSpMkLst>
        </pc:cxnChg>
      </pc:sldChg>
      <pc:sldChg chg="delSp modSp">
        <pc:chgData name="Andrew Coulson" userId="c8c65609029ae322" providerId="LiveId" clId="{112A6A11-3398-4E16-BCE5-4BA8D54CAEBC}" dt="2019-05-18T13:10:32.754" v="269" actId="1036"/>
        <pc:sldMkLst>
          <pc:docMk/>
          <pc:sldMk cId="3121789002" sldId="271"/>
        </pc:sldMkLst>
        <pc:spChg chg="mod">
          <ac:chgData name="Andrew Coulson" userId="c8c65609029ae322" providerId="LiveId" clId="{112A6A11-3398-4E16-BCE5-4BA8D54CAEBC}" dt="2019-05-17T13:40:32.683" v="232" actId="6549"/>
          <ac:spMkLst>
            <pc:docMk/>
            <pc:sldMk cId="3121789002" sldId="271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5T14:22:47.472" v="173" actId="1076"/>
          <ac:spMkLst>
            <pc:docMk/>
            <pc:sldMk cId="3121789002" sldId="271"/>
            <ac:spMk id="11" creationId="{E796788A-AAF6-0B40-BE8F-18DD9376B22C}"/>
          </ac:spMkLst>
        </pc:spChg>
        <pc:spChg chg="mod">
          <ac:chgData name="Andrew Coulson" userId="c8c65609029ae322" providerId="LiveId" clId="{112A6A11-3398-4E16-BCE5-4BA8D54CAEBC}" dt="2019-05-18T13:10:32.754" v="269" actId="1036"/>
          <ac:spMkLst>
            <pc:docMk/>
            <pc:sldMk cId="3121789002" sldId="271"/>
            <ac:spMk id="13" creationId="{17AE3705-B76D-EB41-AEF6-D4ECDE248F04}"/>
          </ac:spMkLst>
        </pc:spChg>
        <pc:spChg chg="mod">
          <ac:chgData name="Andrew Coulson" userId="c8c65609029ae322" providerId="LiveId" clId="{112A6A11-3398-4E16-BCE5-4BA8D54CAEBC}" dt="2019-05-18T13:10:25.505" v="263" actId="14100"/>
          <ac:spMkLst>
            <pc:docMk/>
            <pc:sldMk cId="3121789002" sldId="271"/>
            <ac:spMk id="14" creationId="{BBCE698B-AADC-DE4E-ABD1-789E0641FDB4}"/>
          </ac:spMkLst>
        </pc:spChg>
        <pc:grpChg chg="mod">
          <ac:chgData name="Andrew Coulson" userId="c8c65609029ae322" providerId="LiveId" clId="{112A6A11-3398-4E16-BCE5-4BA8D54CAEBC}" dt="2019-05-18T13:10:06.552" v="260" actId="1035"/>
          <ac:grpSpMkLst>
            <pc:docMk/>
            <pc:sldMk cId="3121789002" sldId="271"/>
            <ac:grpSpMk id="12" creationId="{B2231C87-2FF5-B04E-BB04-7DF1E88EB21B}"/>
          </ac:grpSpMkLst>
        </pc:grpChg>
        <pc:cxnChg chg="del">
          <ac:chgData name="Andrew Coulson" userId="c8c65609029ae322" providerId="LiveId" clId="{112A6A11-3398-4E16-BCE5-4BA8D54CAEBC}" dt="2019-05-15T14:22:55.582" v="174" actId="478"/>
          <ac:cxnSpMkLst>
            <pc:docMk/>
            <pc:sldMk cId="3121789002" sldId="271"/>
            <ac:cxnSpMk id="15" creationId="{158AD2F8-20D7-B743-B9F9-16D25D84523C}"/>
          </ac:cxnSpMkLst>
        </pc:cxnChg>
      </pc:sldChg>
      <pc:sldChg chg="modSp">
        <pc:chgData name="Andrew Coulson" userId="c8c65609029ae322" providerId="LiveId" clId="{112A6A11-3398-4E16-BCE5-4BA8D54CAEBC}" dt="2019-05-18T13:11:06.642" v="281" actId="20577"/>
        <pc:sldMkLst>
          <pc:docMk/>
          <pc:sldMk cId="2008612746" sldId="272"/>
        </pc:sldMkLst>
        <pc:spChg chg="mod">
          <ac:chgData name="Andrew Coulson" userId="c8c65609029ae322" providerId="LiveId" clId="{112A6A11-3398-4E16-BCE5-4BA8D54CAEBC}" dt="2019-05-17T13:40:36.728" v="236" actId="6549"/>
          <ac:spMkLst>
            <pc:docMk/>
            <pc:sldMk cId="2008612746" sldId="272"/>
            <ac:spMk id="7" creationId="{DCFCAB32-5000-8243-AB87-EDBDE7FF3F8E}"/>
          </ac:spMkLst>
        </pc:spChg>
        <pc:spChg chg="mod">
          <ac:chgData name="Andrew Coulson" userId="c8c65609029ae322" providerId="LiveId" clId="{112A6A11-3398-4E16-BCE5-4BA8D54CAEBC}" dt="2019-05-18T13:11:06.642" v="281" actId="20577"/>
          <ac:spMkLst>
            <pc:docMk/>
            <pc:sldMk cId="2008612746" sldId="272"/>
            <ac:spMk id="11" creationId="{E796788A-AAF6-0B40-BE8F-18DD9376B22C}"/>
          </ac:spMkLst>
        </pc:spChg>
      </pc:sldChg>
      <pc:sldChg chg="add del">
        <pc:chgData name="Andrew Coulson" userId="c8c65609029ae322" providerId="LiveId" clId="{112A6A11-3398-4E16-BCE5-4BA8D54CAEBC}" dt="2019-05-17T13:39:40.858" v="203"/>
        <pc:sldMkLst>
          <pc:docMk/>
          <pc:sldMk cId="4129454826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3" y="3587232"/>
            <a:ext cx="7301900" cy="1911120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Gabriel’s horn</a:t>
            </a:r>
            <a:br>
              <a:rPr lang="en-US" sz="3200" b="1" dirty="0"/>
            </a:br>
            <a:r>
              <a:rPr lang="en-US" sz="2000" b="1" dirty="0"/>
              <a:t>TOK links: </a:t>
            </a:r>
            <a:r>
              <a:rPr lang="en-GB" sz="2000" b="1" i="1" dirty="0"/>
              <a:t>An infinite area sweeps out a finite volume. Can this be reconciled with our intuition? What does this tell us about mathematical knowledge?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3" y="6183621"/>
            <a:ext cx="30501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Surface area: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08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10961" y="2004441"/>
                <a:ext cx="6949298" cy="26110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2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CH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ad>
                          <m:radPr>
                            <m:degHide m:val="on"/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CH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fr-CH" sz="2400" i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d</m:t>
                                        </m:r>
                                        <m:r>
                                          <a:rPr lang="fr-CH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fr-CH" sz="2400" i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d</m:t>
                                        </m:r>
                                        <m:r>
                                          <a:rPr lang="fr-CH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m:rPr>
                            <m:sty m:val="p"/>
                          </m:rPr>
                          <a:rPr lang="fr-CH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becomes</a:t>
                </a:r>
              </a:p>
              <a:p>
                <a:endParaRPr lang="en-US" sz="2400" dirty="0"/>
              </a:p>
              <a:p>
                <a:pPr lvl="2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nary>
                      <m:nary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CH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CH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CH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p>
                                            <m:r>
                                              <a:rPr lang="fr-CH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m:rPr>
                            <m:sty m:val="p"/>
                          </m:rPr>
                          <a:rPr lang="fr-CH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961" y="2004441"/>
                <a:ext cx="6949298" cy="2611099"/>
              </a:xfrm>
              <a:prstGeom prst="rect">
                <a:avLst/>
              </a:prstGeom>
              <a:blipFill>
                <a:blip r:embed="rId4"/>
                <a:stretch>
                  <a:fillRect l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DDA721-51FF-F64B-8D83-D6981388FAC1}"/>
                  </a:ext>
                </a:extLst>
              </p:cNvPr>
              <p:cNvSpPr txBox="1"/>
              <p:nvPr/>
            </p:nvSpPr>
            <p:spPr>
              <a:xfrm>
                <a:off x="5730201" y="4756990"/>
                <a:ext cx="2412887" cy="52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Derivative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CH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fr-CH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CH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DDA721-51FF-F64B-8D83-D6981388F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201" y="4756990"/>
                <a:ext cx="2412887" cy="528543"/>
              </a:xfrm>
              <a:prstGeom prst="rect">
                <a:avLst/>
              </a:prstGeom>
              <a:blipFill>
                <a:blip r:embed="rId5"/>
                <a:stretch>
                  <a:fillRect l="-2778" b="-8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0C82C7D-DA2E-504E-B4D2-16972E36BAEB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4921135" y="4430685"/>
            <a:ext cx="809066" cy="590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126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739739" y="864836"/>
                <a:ext cx="7411634" cy="51981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1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fr-CH" sz="240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nary>
                      <m:nary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>
                          <m:rPr>
                            <m:sty m:val="p"/>
                          </m:rPr>
                          <a:rPr lang="fr-CH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This is the tricky bit …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This is what is called an ‘improper’ integral.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Solving gives:</a:t>
                </a:r>
              </a:p>
              <a:p>
                <a:pPr algn="ctr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nary>
                      <m:nary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fr-CH" sz="24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=∞</m:t>
                        </m:r>
                      </m:e>
                    </m:nary>
                  </m:oMath>
                </a14:m>
                <a:r>
                  <a:rPr lang="en-US" sz="2400" dirty="0"/>
                  <a:t> and when you assume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ad>
                      <m:radPr>
                        <m:degHide m:val="on"/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fr-CH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fr-CH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/>
                  <a:t>will be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larger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 than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 </a:t>
                </a:r>
                <a:r>
                  <a:rPr lang="en-US" sz="2400" dirty="0"/>
                  <a:t>between </a:t>
                </a:r>
                <a:r>
                  <a:rPr lang="en-US" sz="2400" dirty="0">
                    <a:solidFill>
                      <a:srgbClr val="FF0000"/>
                    </a:solidFill>
                  </a:rPr>
                  <a:t>1</a:t>
                </a:r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400" dirty="0"/>
                  <a:t> then:</a:t>
                </a:r>
              </a:p>
              <a:p>
                <a:pPr lvl="1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nary>
                      <m:nary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CH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fr-CH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fr-CH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H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CH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>
                          <m:rPr>
                            <m:sty m:val="p"/>
                          </m:rPr>
                          <a:rPr lang="fr-CH" sz="24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nary>
                    <m:r>
                      <a:rPr lang="en-US" sz="24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739" y="864836"/>
                <a:ext cx="7411634" cy="5198154"/>
              </a:xfrm>
              <a:prstGeom prst="rect">
                <a:avLst/>
              </a:prstGeom>
              <a:blipFill>
                <a:blip r:embed="rId2"/>
                <a:stretch>
                  <a:fillRect l="-2467" r="-2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249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231C87-2FF5-B04E-BB04-7DF1E88EB21B}"/>
              </a:ext>
            </a:extLst>
          </p:cNvPr>
          <p:cNvGrpSpPr/>
          <p:nvPr/>
        </p:nvGrpSpPr>
        <p:grpSpPr>
          <a:xfrm>
            <a:off x="6329711" y="2022221"/>
            <a:ext cx="2317975" cy="1149201"/>
            <a:chOff x="8473349" y="2317681"/>
            <a:chExt cx="3836020" cy="136044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7AE3705-B76D-EB41-AEF6-D4ECDE248F04}"/>
                </a:ext>
              </a:extLst>
            </p:cNvPr>
            <p:cNvSpPr txBox="1"/>
            <p:nvPr/>
          </p:nvSpPr>
          <p:spPr>
            <a:xfrm>
              <a:off x="9031701" y="2510150"/>
              <a:ext cx="2719314" cy="859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What is larger than infinity?</a:t>
              </a:r>
            </a:p>
          </p:txBody>
        </p:sp>
        <p:sp>
          <p:nvSpPr>
            <p:cNvPr id="14" name="Cloud Callout 13">
              <a:extLst>
                <a:ext uri="{FF2B5EF4-FFF2-40B4-BE49-F238E27FC236}">
                  <a16:creationId xmlns:a16="http://schemas.microsoft.com/office/drawing/2014/main" id="{BBCE698B-AADC-DE4E-ABD1-789E0641FDB4}"/>
                </a:ext>
              </a:extLst>
            </p:cNvPr>
            <p:cNvSpPr/>
            <p:nvPr/>
          </p:nvSpPr>
          <p:spPr>
            <a:xfrm>
              <a:off x="8473349" y="2317681"/>
              <a:ext cx="3836020" cy="1360449"/>
            </a:xfrm>
            <a:prstGeom prst="cloudCallout">
              <a:avLst>
                <a:gd name="adj1" fmla="val 7108"/>
                <a:gd name="adj2" fmla="val 10419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789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58618" y="1417538"/>
                <a:ext cx="7271230" cy="29546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/>
                  <a:t>In closing:</a:t>
                </a:r>
              </a:p>
              <a:p>
                <a:endParaRPr lang="en-US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400" dirty="0"/>
                  <a:t> is still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/>
              </a:p>
              <a:p>
                <a:pPr algn="ctr"/>
                <a:endParaRPr lang="en-US" sz="2400" dirty="0"/>
              </a:p>
              <a:p>
                <a:r>
                  <a:rPr lang="en-US" sz="2400" dirty="0"/>
                  <a:t>Therefore, we have proved that the surface area is infinite.</a:t>
                </a:r>
              </a:p>
              <a:p>
                <a:endParaRPr lang="en-US" sz="2400" dirty="0"/>
              </a:p>
              <a:p>
                <a:pPr lvl="1"/>
                <a:r>
                  <a:rPr lang="en-US" sz="2400" dirty="0"/>
                  <a:t>        Volume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Surface area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618" y="1417538"/>
                <a:ext cx="7271230" cy="2954655"/>
              </a:xfrm>
              <a:prstGeom prst="rect">
                <a:avLst/>
              </a:prstGeom>
              <a:blipFill>
                <a:blip r:embed="rId2"/>
                <a:stretch>
                  <a:fillRect l="-2598" t="-3306" r="-1928" b="-5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4491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00861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Consider the following TOK question: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831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2598933"/>
            <a:ext cx="6949298" cy="16601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An infinite area sweeps out a finite volume.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Can this be reconciled with our intuition?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What does this tell us about mathematical knowledge?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496591"/>
                <a:ext cx="707337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/>
                  <a:t>Formula for surface area (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/>
                  <a:t>) of volume of revolution:</a:t>
                </a:r>
                <a:endParaRPr lang="en-US" sz="2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496591"/>
                <a:ext cx="7073370" cy="369332"/>
              </a:xfrm>
              <a:prstGeom prst="rect">
                <a:avLst/>
              </a:prstGeom>
              <a:blipFill>
                <a:blip r:embed="rId2"/>
                <a:stretch>
                  <a:fillRect l="-2672" t="-26667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3325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055E14-6815-324B-9CFE-CB69E0D742AD}"/>
                  </a:ext>
                </a:extLst>
              </p:cNvPr>
              <p:cNvSpPr/>
              <p:nvPr/>
            </p:nvSpPr>
            <p:spPr>
              <a:xfrm>
                <a:off x="1838797" y="2102001"/>
                <a:ext cx="5466406" cy="2283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fr-CH" sz="36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6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fr-CH" sz="3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CH" sz="3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sz="3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fr-CH" sz="3600" i="1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  <m:e>
                          <m:r>
                            <a:rPr lang="fr-CH" sz="36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fr-CH" sz="3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r>
                            <a:rPr lang="fr-CH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ad>
                            <m:radPr>
                              <m:degHide m:val="on"/>
                              <m:ctrlPr>
                                <a:rPr lang="fr-CH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CH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fr-CH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CH" sz="3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fr-CH" sz="3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CH" sz="3600" i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d</m:t>
                                          </m:r>
                                          <m:r>
                                            <a:rPr lang="fr-CH" sz="3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CH" sz="3600" i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d</m:t>
                                          </m:r>
                                          <m:r>
                                            <a:rPr lang="fr-CH" sz="3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fr-CH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m:rPr>
                              <m:sty m:val="p"/>
                            </m:rPr>
                            <a:rPr lang="fr-CH" sz="3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055E14-6815-324B-9CFE-CB69E0D742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8797" y="2102001"/>
                <a:ext cx="5466406" cy="2283189"/>
              </a:xfrm>
              <a:prstGeom prst="rect">
                <a:avLst/>
              </a:prstGeom>
              <a:blipFill>
                <a:blip r:embed="rId5"/>
                <a:stretch>
                  <a:fillRect l="-18561" t="-59444" b="-140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096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027057"/>
            <a:ext cx="70733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Consider a shape like this: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8481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298F69-01E2-F94B-A43F-9429F1EF46F3}"/>
              </a:ext>
            </a:extLst>
          </p:cNvPr>
          <p:cNvSpPr txBox="1"/>
          <p:nvPr/>
        </p:nvSpPr>
        <p:spPr>
          <a:xfrm>
            <a:off x="828240" y="4608880"/>
            <a:ext cx="55725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/>
              <a:t>This is commonly known as Gabriel’s horn.</a:t>
            </a:r>
            <a:endParaRPr lang="en-US" sz="2400" dirty="0"/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B3A4E9EA-762D-4574-8701-419B2DD4B7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136" y="2245206"/>
            <a:ext cx="6967728" cy="151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2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027057"/>
            <a:ext cx="70733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Using the GeoGebra applet: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4242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2298F69-01E2-F94B-A43F-9429F1EF46F3}"/>
                  </a:ext>
                </a:extLst>
              </p:cNvPr>
              <p:cNvSpPr txBox="1"/>
              <p:nvPr/>
            </p:nvSpPr>
            <p:spPr>
              <a:xfrm>
                <a:off x="828240" y="2191515"/>
                <a:ext cx="3709718" cy="24437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You can see that this is a shape formed from the revolution of the function: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2298F69-01E2-F94B-A43F-9429F1EF4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191515"/>
                <a:ext cx="3709718" cy="2443746"/>
              </a:xfrm>
              <a:prstGeom prst="rect">
                <a:avLst/>
              </a:prstGeom>
              <a:blipFill>
                <a:blip r:embed="rId4"/>
                <a:stretch>
                  <a:fillRect l="-5099" t="-3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FC1EE8B0-A6E1-4CBC-82CD-768E9D1E98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710" y="1256928"/>
            <a:ext cx="4126992" cy="431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38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53178" y="1486930"/>
            <a:ext cx="7073370" cy="38841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Linking back to the original TOK question:</a:t>
            </a:r>
          </a:p>
          <a:p>
            <a:pPr lvl="1">
              <a:lnSpc>
                <a:spcPct val="110000"/>
              </a:lnSpc>
              <a:spcAft>
                <a:spcPts val="1800"/>
              </a:spcAft>
            </a:pPr>
            <a:r>
              <a:rPr lang="en-US" sz="2400" i="1" dirty="0"/>
              <a:t>Can an infinite area sweep out a finite volume?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Using formulae that we know, we can calculate the volume and surface area of Gabriel’s horn to try to answer the above question.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What do you think we will discover?</a:t>
            </a:r>
          </a:p>
          <a:p>
            <a:pPr>
              <a:spcBef>
                <a:spcPts val="1200"/>
              </a:spcBef>
            </a:pPr>
            <a:endParaRPr lang="en-US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6818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</p:spTree>
    <p:extLst>
      <p:ext uri="{BB962C8B-B14F-4D97-AF65-F5344CB8AC3E}">
        <p14:creationId xmlns:p14="http://schemas.microsoft.com/office/powerpoint/2010/main" val="387402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94742" y="107531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Volume: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7899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994494" y="2423596"/>
                <a:ext cx="6949298" cy="20108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/>
                  <a:t>You may observe that the volume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sz="2400" dirty="0"/>
                  <a:t> will be calculated by using the formula: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CH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sSup>
                            <m:sSupPr>
                              <m:ctrlP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494" y="2423596"/>
                <a:ext cx="6949298" cy="2010807"/>
              </a:xfrm>
              <a:prstGeom prst="rect">
                <a:avLst/>
              </a:prstGeom>
              <a:blipFill>
                <a:blip r:embed="rId4"/>
                <a:stretch>
                  <a:fillRect l="-2632" t="-4863" r="-2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297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53178" y="1830517"/>
                <a:ext cx="6949298" cy="31969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2"/>
                <a14:m>
                  <m:oMath xmlns:m="http://schemas.openxmlformats.org/officeDocument/2006/math">
                    <m:r>
                      <a:rPr lang="fr-CH" sz="240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limLow>
                          <m:limLow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CH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fr-CH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  <m:e>
                            <m:f>
                              <m:f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nary>
                      </m:e>
                    </m:func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d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Integrating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/>
                  <a:t> gives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Therefore:</a:t>
                </a:r>
              </a:p>
              <a:p>
                <a:endParaRPr lang="en-US" sz="2400" dirty="0"/>
              </a:p>
              <a:p>
                <a:pPr lvl="2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CH" sz="24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limLow>
                          <m:limLow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CH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Sup>
                          <m:sSubSupPr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p>
                        </m:sSubSup>
                      </m:e>
                    </m:func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178" y="1830517"/>
                <a:ext cx="6949298" cy="3196965"/>
              </a:xfrm>
              <a:prstGeom prst="rect">
                <a:avLst/>
              </a:prstGeom>
              <a:blipFill>
                <a:blip r:embed="rId2"/>
                <a:stretch>
                  <a:fillRect l="-2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831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</p:spTree>
    <p:extLst>
      <p:ext uri="{BB962C8B-B14F-4D97-AF65-F5344CB8AC3E}">
        <p14:creationId xmlns:p14="http://schemas.microsoft.com/office/powerpoint/2010/main" val="1460125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66183" y="1786018"/>
                <a:ext cx="7411634" cy="29166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2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limLow>
                          <m:limLow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CH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fr-CH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CH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sz="2400" dirty="0"/>
                  <a:t> </a:t>
                </a:r>
              </a:p>
              <a:p>
                <a:pPr lvl="2"/>
                <a:endParaRPr lang="en-US" sz="2400" dirty="0"/>
              </a:p>
              <a:p>
                <a:pPr lvl="2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0−</m:t>
                        </m:r>
                        <m:d>
                          <m:dPr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</m:d>
                  </m:oMath>
                </a14:m>
                <a:r>
                  <a:rPr lang="fr-CH" sz="2400" dirty="0">
                    <a:ea typeface="Cambria Math" panose="02040503050406030204" pitchFamily="18" charset="0"/>
                  </a:rPr>
                  <a:t> </a:t>
                </a:r>
              </a:p>
              <a:p>
                <a:pPr lvl="2"/>
                <a:endParaRPr lang="fr-CH" sz="2400" dirty="0">
                  <a:ea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r>
                  <a:rPr lang="en-US" sz="2400" b="1" dirty="0"/>
                  <a:t>The volume of the horn is approximately 3.14 cubic units.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183" y="1786018"/>
                <a:ext cx="7411634" cy="2916632"/>
              </a:xfrm>
              <a:prstGeom prst="rect">
                <a:avLst/>
              </a:prstGeom>
              <a:blipFill>
                <a:blip r:embed="rId2"/>
                <a:stretch>
                  <a:fillRect l="-2467" r="-164" b="-5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16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</p:spTree>
    <p:extLst>
      <p:ext uri="{BB962C8B-B14F-4D97-AF65-F5344CB8AC3E}">
        <p14:creationId xmlns:p14="http://schemas.microsoft.com/office/powerpoint/2010/main" val="1105891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970</TotalTime>
  <Words>401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Calculus Gabriel’s horn TOK links: An infinite area sweeps out a finite volume. Can this be reconciled with our intuition? What does this tell us about mathematical knowledge?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98</cp:revision>
  <dcterms:created xsi:type="dcterms:W3CDTF">2018-08-21T14:08:13Z</dcterms:created>
  <dcterms:modified xsi:type="dcterms:W3CDTF">2019-07-08T09:21:17Z</dcterms:modified>
</cp:coreProperties>
</file>