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0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C566D5-13C0-47AA-BAFE-5A14AA7B84A8}" v="17" dt="2019-05-16T12:34:05.9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2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3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BFC566D5-13C0-47AA-BAFE-5A14AA7B84A8}"/>
    <pc:docChg chg="undo custSel modSld">
      <pc:chgData name="Andrew Coulson" userId="c8c65609029ae322" providerId="LiveId" clId="{BFC566D5-13C0-47AA-BAFE-5A14AA7B84A8}" dt="2019-05-18T12:42:14.114" v="230" actId="1076"/>
      <pc:docMkLst>
        <pc:docMk/>
      </pc:docMkLst>
      <pc:sldChg chg="modSp">
        <pc:chgData name="Andrew Coulson" userId="c8c65609029ae322" providerId="LiveId" clId="{BFC566D5-13C0-47AA-BAFE-5A14AA7B84A8}" dt="2019-05-17T09:47:59.550" v="211" actId="20577"/>
        <pc:sldMkLst>
          <pc:docMk/>
          <pc:sldMk cId="4214131450" sldId="256"/>
        </pc:sldMkLst>
        <pc:spChg chg="mod">
          <ac:chgData name="Andrew Coulson" userId="c8c65609029ae322" providerId="LiveId" clId="{BFC566D5-13C0-47AA-BAFE-5A14AA7B84A8}" dt="2019-05-17T09:47:59.550" v="211" actId="20577"/>
          <ac:spMkLst>
            <pc:docMk/>
            <pc:sldMk cId="4214131450" sldId="256"/>
            <ac:spMk id="16" creationId="{93E72B22-8C9F-1D4C-9885-53685F833837}"/>
          </ac:spMkLst>
        </pc:spChg>
      </pc:sldChg>
      <pc:sldChg chg="addSp delSp modSp">
        <pc:chgData name="Andrew Coulson" userId="c8c65609029ae322" providerId="LiveId" clId="{BFC566D5-13C0-47AA-BAFE-5A14AA7B84A8}" dt="2019-05-17T09:48:08.879" v="212" actId="20577"/>
        <pc:sldMkLst>
          <pc:docMk/>
          <pc:sldMk cId="1041524409" sldId="259"/>
        </pc:sldMkLst>
        <pc:spChg chg="del">
          <ac:chgData name="Andrew Coulson" userId="c8c65609029ae322" providerId="LiveId" clId="{BFC566D5-13C0-47AA-BAFE-5A14AA7B84A8}" dt="2019-05-01T11:09:44.100" v="0" actId="478"/>
          <ac:spMkLst>
            <pc:docMk/>
            <pc:sldMk cId="1041524409" sldId="259"/>
            <ac:spMk id="3" creationId="{22866016-0A82-404A-80D4-21F0B202E0ED}"/>
          </ac:spMkLst>
        </pc:spChg>
        <pc:spChg chg="mod">
          <ac:chgData name="Andrew Coulson" userId="c8c65609029ae322" providerId="LiveId" clId="{BFC566D5-13C0-47AA-BAFE-5A14AA7B84A8}" dt="2019-05-15T08:56:47.314" v="192" actId="1035"/>
          <ac:spMkLst>
            <pc:docMk/>
            <pc:sldMk cId="1041524409" sldId="259"/>
            <ac:spMk id="5" creationId="{9DA6E5A7-E325-D14A-B292-DF83A6FEE71C}"/>
          </ac:spMkLst>
        </pc:spChg>
        <pc:spChg chg="mod">
          <ac:chgData name="Andrew Coulson" userId="c8c65609029ae322" providerId="LiveId" clId="{BFC566D5-13C0-47AA-BAFE-5A14AA7B84A8}" dt="2019-05-17T09:48:08.879" v="212" actId="20577"/>
          <ac:spMkLst>
            <pc:docMk/>
            <pc:sldMk cId="1041524409" sldId="259"/>
            <ac:spMk id="7" creationId="{DCFCAB32-5000-8243-AB87-EDBDE7FF3F8E}"/>
          </ac:spMkLst>
        </pc:spChg>
        <pc:spChg chg="mod">
          <ac:chgData name="Andrew Coulson" userId="c8c65609029ae322" providerId="LiveId" clId="{BFC566D5-13C0-47AA-BAFE-5A14AA7B84A8}" dt="2019-05-15T08:55:50.326" v="187" actId="14100"/>
          <ac:spMkLst>
            <pc:docMk/>
            <pc:sldMk cId="1041524409" sldId="259"/>
            <ac:spMk id="11" creationId="{E796788A-AAF6-0B40-BE8F-18DD9376B22C}"/>
          </ac:spMkLst>
        </pc:spChg>
        <pc:picChg chg="add mod">
          <ac:chgData name="Andrew Coulson" userId="c8c65609029ae322" providerId="LiveId" clId="{BFC566D5-13C0-47AA-BAFE-5A14AA7B84A8}" dt="2019-05-16T12:37:15.054" v="206" actId="1076"/>
          <ac:picMkLst>
            <pc:docMk/>
            <pc:sldMk cId="1041524409" sldId="259"/>
            <ac:picMk id="4" creationId="{F811C643-EFF7-41A0-B8D7-6EFCB056E844}"/>
          </ac:picMkLst>
        </pc:picChg>
        <pc:picChg chg="add mod">
          <ac:chgData name="Andrew Coulson" userId="c8c65609029ae322" providerId="LiveId" clId="{BFC566D5-13C0-47AA-BAFE-5A14AA7B84A8}" dt="2019-05-15T08:54:57.612" v="184" actId="14100"/>
          <ac:picMkLst>
            <pc:docMk/>
            <pc:sldMk cId="1041524409" sldId="259"/>
            <ac:picMk id="6" creationId="{E9AEB632-56F5-447E-8C1B-45078BDEC7F1}"/>
          </ac:picMkLst>
        </pc:picChg>
        <pc:picChg chg="del">
          <ac:chgData name="Andrew Coulson" userId="c8c65609029ae322" providerId="LiveId" clId="{BFC566D5-13C0-47AA-BAFE-5A14AA7B84A8}" dt="2019-05-01T11:09:48.610" v="1" actId="478"/>
          <ac:picMkLst>
            <pc:docMk/>
            <pc:sldMk cId="1041524409" sldId="259"/>
            <ac:picMk id="12" creationId="{BA39E734-B015-9747-961F-3633D78FAE92}"/>
          </ac:picMkLst>
        </pc:picChg>
        <pc:picChg chg="del">
          <ac:chgData name="Andrew Coulson" userId="c8c65609029ae322" providerId="LiveId" clId="{BFC566D5-13C0-47AA-BAFE-5A14AA7B84A8}" dt="2019-05-01T11:09:51.030" v="2" actId="478"/>
          <ac:picMkLst>
            <pc:docMk/>
            <pc:sldMk cId="1041524409" sldId="259"/>
            <ac:picMk id="13" creationId="{45A1DD14-DE94-444F-80BA-4BC3D49F40D8}"/>
          </ac:picMkLst>
        </pc:picChg>
        <pc:picChg chg="add del mod">
          <ac:chgData name="Andrew Coulson" userId="c8c65609029ae322" providerId="LiveId" clId="{BFC566D5-13C0-47AA-BAFE-5A14AA7B84A8}" dt="2019-05-16T12:33:46.316" v="195" actId="478"/>
          <ac:picMkLst>
            <pc:docMk/>
            <pc:sldMk cId="1041524409" sldId="259"/>
            <ac:picMk id="15" creationId="{F0ACC6C0-D8ED-4842-B68A-611B96B75B68}"/>
          </ac:picMkLst>
        </pc:picChg>
      </pc:sldChg>
      <pc:sldChg chg="addSp modSp">
        <pc:chgData name="Andrew Coulson" userId="c8c65609029ae322" providerId="LiveId" clId="{BFC566D5-13C0-47AA-BAFE-5A14AA7B84A8}" dt="2019-05-18T12:42:14.114" v="230" actId="1076"/>
        <pc:sldMkLst>
          <pc:docMk/>
          <pc:sldMk cId="881706372" sldId="260"/>
        </pc:sldMkLst>
        <pc:spChg chg="add mod">
          <ac:chgData name="Andrew Coulson" userId="c8c65609029ae322" providerId="LiveId" clId="{BFC566D5-13C0-47AA-BAFE-5A14AA7B84A8}" dt="2019-05-18T12:42:14.114" v="230" actId="1076"/>
          <ac:spMkLst>
            <pc:docMk/>
            <pc:sldMk cId="881706372" sldId="260"/>
            <ac:spMk id="2" creationId="{73461D43-428A-4D4B-8FD7-B7867A741D56}"/>
          </ac:spMkLst>
        </pc:spChg>
        <pc:spChg chg="mod">
          <ac:chgData name="Andrew Coulson" userId="c8c65609029ae322" providerId="LiveId" clId="{BFC566D5-13C0-47AA-BAFE-5A14AA7B84A8}" dt="2019-05-17T09:48:30.984" v="220" actId="6549"/>
          <ac:spMkLst>
            <pc:docMk/>
            <pc:sldMk cId="881706372" sldId="260"/>
            <ac:spMk id="6" creationId="{423A6BC7-FD5F-1445-BE6E-656266E98429}"/>
          </ac:spMkLst>
        </pc:spChg>
        <pc:spChg chg="mod">
          <ac:chgData name="Andrew Coulson" userId="c8c65609029ae322" providerId="LiveId" clId="{BFC566D5-13C0-47AA-BAFE-5A14AA7B84A8}" dt="2019-05-18T12:42:10.473" v="229" actId="1076"/>
          <ac:spMkLst>
            <pc:docMk/>
            <pc:sldMk cId="881706372" sldId="260"/>
            <ac:spMk id="8" creationId="{46CF2FD2-9121-8142-BC2E-49AEE5AE5CDB}"/>
          </ac:spMkLst>
        </pc:spChg>
      </pc:sldChg>
      <pc:sldChg chg="addSp delSp modSp">
        <pc:chgData name="Andrew Coulson" userId="c8c65609029ae322" providerId="LiveId" clId="{BFC566D5-13C0-47AA-BAFE-5A14AA7B84A8}" dt="2019-05-17T09:48:23.711" v="216" actId="6549"/>
        <pc:sldMkLst>
          <pc:docMk/>
          <pc:sldMk cId="3556002148" sldId="261"/>
        </pc:sldMkLst>
        <pc:spChg chg="del mod">
          <ac:chgData name="Andrew Coulson" userId="c8c65609029ae322" providerId="LiveId" clId="{BFC566D5-13C0-47AA-BAFE-5A14AA7B84A8}" dt="2019-05-01T11:10:53.549" v="12" actId="478"/>
          <ac:spMkLst>
            <pc:docMk/>
            <pc:sldMk cId="3556002148" sldId="261"/>
            <ac:spMk id="3" creationId="{22866016-0A82-404A-80D4-21F0B202E0ED}"/>
          </ac:spMkLst>
        </pc:spChg>
        <pc:spChg chg="del mod">
          <ac:chgData name="Andrew Coulson" userId="c8c65609029ae322" providerId="LiveId" clId="{BFC566D5-13C0-47AA-BAFE-5A14AA7B84A8}" dt="2019-05-15T08:56:59.853" v="193" actId="478"/>
          <ac:spMkLst>
            <pc:docMk/>
            <pc:sldMk cId="3556002148" sldId="261"/>
            <ac:spMk id="5" creationId="{9DA6E5A7-E325-D14A-B292-DF83A6FEE71C}"/>
          </ac:spMkLst>
        </pc:spChg>
        <pc:spChg chg="mod">
          <ac:chgData name="Andrew Coulson" userId="c8c65609029ae322" providerId="LiveId" clId="{BFC566D5-13C0-47AA-BAFE-5A14AA7B84A8}" dt="2019-05-17T09:48:23.711" v="216" actId="6549"/>
          <ac:spMkLst>
            <pc:docMk/>
            <pc:sldMk cId="3556002148" sldId="261"/>
            <ac:spMk id="7" creationId="{DCFCAB32-5000-8243-AB87-EDBDE7FF3F8E}"/>
          </ac:spMkLst>
        </pc:spChg>
        <pc:spChg chg="mod">
          <ac:chgData name="Andrew Coulson" userId="c8c65609029ae322" providerId="LiveId" clId="{BFC566D5-13C0-47AA-BAFE-5A14AA7B84A8}" dt="2019-05-15T08:50:21.062" v="98" actId="113"/>
          <ac:spMkLst>
            <pc:docMk/>
            <pc:sldMk cId="3556002148" sldId="261"/>
            <ac:spMk id="11" creationId="{E796788A-AAF6-0B40-BE8F-18DD9376B22C}"/>
          </ac:spMkLst>
        </pc:spChg>
        <pc:spChg chg="add">
          <ac:chgData name="Andrew Coulson" userId="c8c65609029ae322" providerId="LiveId" clId="{BFC566D5-13C0-47AA-BAFE-5A14AA7B84A8}" dt="2019-05-15T08:57:05.893" v="194"/>
          <ac:spMkLst>
            <pc:docMk/>
            <pc:sldMk cId="3556002148" sldId="261"/>
            <ac:spMk id="14" creationId="{927AE2EE-5A08-4838-9DD4-FAFBC0C6E50D}"/>
          </ac:spMkLst>
        </pc:spChg>
        <pc:picChg chg="add mod">
          <ac:chgData name="Andrew Coulson" userId="c8c65609029ae322" providerId="LiveId" clId="{BFC566D5-13C0-47AA-BAFE-5A14AA7B84A8}" dt="2019-05-16T12:37:24.623" v="208" actId="1038"/>
          <ac:picMkLst>
            <pc:docMk/>
            <pc:sldMk cId="3556002148" sldId="261"/>
            <ac:picMk id="4" creationId="{1F45298E-F688-4E87-8620-CBA5C82B8D06}"/>
          </ac:picMkLst>
        </pc:picChg>
        <pc:picChg chg="add del mod">
          <ac:chgData name="Andrew Coulson" userId="c8c65609029ae322" providerId="LiveId" clId="{BFC566D5-13C0-47AA-BAFE-5A14AA7B84A8}" dt="2019-05-15T08:56:23.062" v="190" actId="478"/>
          <ac:picMkLst>
            <pc:docMk/>
            <pc:sldMk cId="3556002148" sldId="261"/>
            <ac:picMk id="6" creationId="{9AFDACBB-9604-4976-9820-A8F0BA4D50BE}"/>
          </ac:picMkLst>
        </pc:picChg>
        <pc:picChg chg="add">
          <ac:chgData name="Andrew Coulson" userId="c8c65609029ae322" providerId="LiveId" clId="{BFC566D5-13C0-47AA-BAFE-5A14AA7B84A8}" dt="2019-05-15T08:56:30.673" v="191"/>
          <ac:picMkLst>
            <pc:docMk/>
            <pc:sldMk cId="3556002148" sldId="261"/>
            <ac:picMk id="12" creationId="{A4576A29-EA41-4AE5-B9DF-40CCCC240350}"/>
          </ac:picMkLst>
        </pc:picChg>
        <pc:picChg chg="del">
          <ac:chgData name="Andrew Coulson" userId="c8c65609029ae322" providerId="LiveId" clId="{BFC566D5-13C0-47AA-BAFE-5A14AA7B84A8}" dt="2019-05-01T11:10:56.309" v="13" actId="478"/>
          <ac:picMkLst>
            <pc:docMk/>
            <pc:sldMk cId="3556002148" sldId="261"/>
            <ac:picMk id="12" creationId="{BA39E734-B015-9747-961F-3633D78FAE92}"/>
          </ac:picMkLst>
        </pc:picChg>
        <pc:picChg chg="add del">
          <ac:chgData name="Andrew Coulson" userId="c8c65609029ae322" providerId="LiveId" clId="{BFC566D5-13C0-47AA-BAFE-5A14AA7B84A8}" dt="2019-05-16T12:34:18.305" v="200" actId="478"/>
          <ac:picMkLst>
            <pc:docMk/>
            <pc:sldMk cId="3556002148" sldId="261"/>
            <ac:picMk id="13" creationId="{178477BC-57C8-48E6-A6EC-538986FD0BC7}"/>
          </ac:picMkLst>
        </pc:picChg>
        <pc:picChg chg="del">
          <ac:chgData name="Andrew Coulson" userId="c8c65609029ae322" providerId="LiveId" clId="{BFC566D5-13C0-47AA-BAFE-5A14AA7B84A8}" dt="2019-05-01T11:10:59.090" v="14" actId="478"/>
          <ac:picMkLst>
            <pc:docMk/>
            <pc:sldMk cId="3556002148" sldId="261"/>
            <ac:picMk id="13" creationId="{45A1DD14-DE94-444F-80BA-4BC3D49F40D8}"/>
          </ac:picMkLst>
        </pc:picChg>
        <pc:picChg chg="add del mod">
          <ac:chgData name="Andrew Coulson" userId="c8c65609029ae322" providerId="LiveId" clId="{BFC566D5-13C0-47AA-BAFE-5A14AA7B84A8}" dt="2019-05-15T08:56:23.062" v="190" actId="478"/>
          <ac:picMkLst>
            <pc:docMk/>
            <pc:sldMk cId="3556002148" sldId="261"/>
            <ac:picMk id="15" creationId="{FCE69384-C1A8-44CA-8193-398BDA8096C3}"/>
          </ac:picMkLst>
        </pc:picChg>
      </pc:sldChg>
      <pc:sldChg chg="addSp modSp">
        <pc:chgData name="Andrew Coulson" userId="c8c65609029ae322" providerId="LiveId" clId="{BFC566D5-13C0-47AA-BAFE-5A14AA7B84A8}" dt="2019-05-18T12:41:48.285" v="227" actId="1076"/>
        <pc:sldMkLst>
          <pc:docMk/>
          <pc:sldMk cId="3472353085" sldId="262"/>
        </pc:sldMkLst>
        <pc:spChg chg="add mod">
          <ac:chgData name="Andrew Coulson" userId="c8c65609029ae322" providerId="LiveId" clId="{BFC566D5-13C0-47AA-BAFE-5A14AA7B84A8}" dt="2019-05-18T12:41:48.285" v="227" actId="1076"/>
          <ac:spMkLst>
            <pc:docMk/>
            <pc:sldMk cId="3472353085" sldId="262"/>
            <ac:spMk id="2" creationId="{678CEA52-76DA-4E67-BBBC-9283348D5C57}"/>
          </ac:spMkLst>
        </pc:spChg>
        <pc:spChg chg="mod">
          <ac:chgData name="Andrew Coulson" userId="c8c65609029ae322" providerId="LiveId" clId="{BFC566D5-13C0-47AA-BAFE-5A14AA7B84A8}" dt="2019-05-17T09:48:37.881" v="224" actId="6549"/>
          <ac:spMkLst>
            <pc:docMk/>
            <pc:sldMk cId="3472353085" sldId="262"/>
            <ac:spMk id="6" creationId="{423A6BC7-FD5F-1445-BE6E-656266E98429}"/>
          </ac:spMkLst>
        </pc:spChg>
        <pc:spChg chg="mod">
          <ac:chgData name="Andrew Coulson" userId="c8c65609029ae322" providerId="LiveId" clId="{BFC566D5-13C0-47AA-BAFE-5A14AA7B84A8}" dt="2019-05-18T12:41:43.502" v="226" actId="1076"/>
          <ac:spMkLst>
            <pc:docMk/>
            <pc:sldMk cId="3472353085" sldId="262"/>
            <ac:spMk id="8" creationId="{46CF2FD2-9121-8142-BC2E-49AEE5AE5CD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17F02A-1D11-1140-99AC-CB2B6F296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10048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5084" y="3587232"/>
            <a:ext cx="6858000" cy="1576552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rgbClr val="006231"/>
                </a:solidFill>
                <a:latin typeface="+mn-lt"/>
              </a:rPr>
              <a:t>Functions</a:t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GB" sz="3200" dirty="0">
                <a:latin typeface="+mn-lt"/>
              </a:rPr>
              <a:t>Composite functions</a:t>
            </a:r>
            <a:endParaRPr lang="en-GB" sz="405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74963" y="6183621"/>
            <a:ext cx="35821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1CED25-D2DE-3041-92ED-F11C47798774}"/>
              </a:ext>
            </a:extLst>
          </p:cNvPr>
          <p:cNvSpPr txBox="1"/>
          <p:nvPr/>
        </p:nvSpPr>
        <p:spPr>
          <a:xfrm>
            <a:off x="1355084" y="2381461"/>
            <a:ext cx="64721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ANALYSIS AND APPROACHES </a:t>
            </a:r>
            <a:r>
              <a:rPr lang="en-US" sz="3200" b="1" dirty="0">
                <a:solidFill>
                  <a:schemeClr val="bg1"/>
                </a:solidFill>
              </a:rPr>
              <a:t>SL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902155" y="929547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Swimming application</a:t>
            </a:r>
            <a:endParaRPr lang="en-US" sz="20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9784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96788A-AAF6-0B40-BE8F-18DD9376B22C}"/>
              </a:ext>
            </a:extLst>
          </p:cNvPr>
          <p:cNvSpPr txBox="1"/>
          <p:nvPr/>
        </p:nvSpPr>
        <p:spPr>
          <a:xfrm>
            <a:off x="980902" y="3658599"/>
            <a:ext cx="7082443" cy="24006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The graph on the left shows the speed of a swimmer in relation to the time elapsed.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The graph on the right shows the swimmer’s oxygen use in relation to the speed.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Can you see how the output from the graph on the left becomes the input for the graph on the right?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This is the basic idea behind composite functions.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E9AEB632-56F5-447E-8C1B-45078BDEC7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8612" y="1642883"/>
            <a:ext cx="1855164" cy="1821600"/>
          </a:xfrm>
          <a:prstGeom prst="rect">
            <a:avLst/>
          </a:prstGeom>
        </p:spPr>
      </p:pic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F811C643-EFF7-41A0-B8D7-6EFCB056E84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451" y="1625567"/>
            <a:ext cx="1853184" cy="185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1"/>
            <a:ext cx="37733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96788A-AAF6-0B40-BE8F-18DD9376B22C}"/>
              </a:ext>
            </a:extLst>
          </p:cNvPr>
          <p:cNvSpPr txBox="1"/>
          <p:nvPr/>
        </p:nvSpPr>
        <p:spPr>
          <a:xfrm>
            <a:off x="911740" y="3766950"/>
            <a:ext cx="7320520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/>
              <a:t>Questions:</a:t>
            </a:r>
          </a:p>
          <a:p>
            <a:pPr marL="214313" indent="-21431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What are the speed and oxygen consumption after 20 seconds of swimming?</a:t>
            </a:r>
          </a:p>
          <a:p>
            <a:pPr marL="214313" indent="-21431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How many seconds have elapsed if the swimmer’s oxygen consumption is 15 l/min?</a:t>
            </a:r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A4576A29-EA41-4AE5-B9DF-40CCCC24035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8612" y="1642883"/>
            <a:ext cx="1855164" cy="18216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27AE2EE-5A08-4838-9DD4-FAFBC0C6E50D}"/>
              </a:ext>
            </a:extLst>
          </p:cNvPr>
          <p:cNvSpPr txBox="1"/>
          <p:nvPr/>
        </p:nvSpPr>
        <p:spPr>
          <a:xfrm>
            <a:off x="902155" y="929547"/>
            <a:ext cx="68503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Swimming application</a:t>
            </a:r>
            <a:endParaRPr lang="en-US" sz="2000" dirty="0"/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1F45298E-F688-4E87-8620-CBA5C82B8D0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4826" y="1620721"/>
            <a:ext cx="1853184" cy="185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002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464B9190-4861-E843-8F2E-9C9C510AC05D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2" name="Picture 11" descr="EDU_PPT_Tab.png">
              <a:extLst>
                <a:ext uri="{FF2B5EF4-FFF2-40B4-BE49-F238E27FC236}">
                  <a16:creationId xmlns:a16="http://schemas.microsoft.com/office/drawing/2014/main" id="{E93FF1BA-72B5-5344-9449-F5BB0BB6C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3" name="Picture 12" descr="EDU_INT_CMYK_Land.jpg">
              <a:extLst>
                <a:ext uri="{FF2B5EF4-FFF2-40B4-BE49-F238E27FC236}">
                  <a16:creationId xmlns:a16="http://schemas.microsoft.com/office/drawing/2014/main" id="{425A1AF0-9739-B442-AC95-5F5E7EBEF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23A6BC7-FD5F-1445-BE6E-656266E98429}"/>
              </a:ext>
            </a:extLst>
          </p:cNvPr>
          <p:cNvSpPr txBox="1"/>
          <p:nvPr/>
        </p:nvSpPr>
        <p:spPr>
          <a:xfrm>
            <a:off x="274963" y="6183621"/>
            <a:ext cx="355720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28F1AB-859C-A345-8735-25162270F894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 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CF2FD2-9121-8142-BC2E-49AEE5AE5CDB}"/>
              </a:ext>
            </a:extLst>
          </p:cNvPr>
          <p:cNvSpPr txBox="1"/>
          <p:nvPr/>
        </p:nvSpPr>
        <p:spPr>
          <a:xfrm>
            <a:off x="888395" y="2192667"/>
            <a:ext cx="7110986" cy="2472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57188" indent="-357188">
              <a:lnSpc>
                <a:spcPct val="110000"/>
              </a:lnSpc>
              <a:spcBef>
                <a:spcPts val="120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Express the radius </a:t>
            </a:r>
            <a:r>
              <a:rPr lang="en-US" sz="2400" i="1" dirty="0"/>
              <a:t>r</a:t>
            </a:r>
            <a:r>
              <a:rPr lang="en-US" sz="2400" dirty="0"/>
              <a:t> of a circle as a function of the circumference </a:t>
            </a:r>
            <a:r>
              <a:rPr lang="en-US" sz="2400" i="1" dirty="0"/>
              <a:t>C</a:t>
            </a:r>
            <a:r>
              <a:rPr lang="en-US" sz="2400" dirty="0"/>
              <a:t>.</a:t>
            </a:r>
          </a:p>
          <a:p>
            <a:pPr marL="357188" indent="-357188">
              <a:lnSpc>
                <a:spcPct val="11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Express the area </a:t>
            </a:r>
            <a:r>
              <a:rPr lang="en-US" sz="2400" i="1" dirty="0"/>
              <a:t>A</a:t>
            </a:r>
            <a:r>
              <a:rPr lang="en-US" sz="2400" dirty="0"/>
              <a:t> of the circle as a function of </a:t>
            </a:r>
            <a:r>
              <a:rPr lang="en-US" sz="2400" i="1" dirty="0"/>
              <a:t>C</a:t>
            </a:r>
            <a:r>
              <a:rPr lang="en-US" sz="2400" dirty="0"/>
              <a:t>. 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US" sz="2400" dirty="0"/>
              <a:t>Is this another formula for calculating the area </a:t>
            </a:r>
            <a:br>
              <a:rPr lang="en-US" sz="2400" dirty="0"/>
            </a:br>
            <a:r>
              <a:rPr lang="en-US" sz="2400" dirty="0"/>
              <a:t>of a circle?</a:t>
            </a:r>
            <a:endParaRPr lang="en-US" sz="28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3461D43-428A-4D4B-8FD7-B7867A741D56}"/>
              </a:ext>
            </a:extLst>
          </p:cNvPr>
          <p:cNvSpPr/>
          <p:nvPr/>
        </p:nvSpPr>
        <p:spPr>
          <a:xfrm>
            <a:off x="888395" y="1159909"/>
            <a:ext cx="25115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3200" b="1" dirty="0"/>
              <a:t>Circles</a:t>
            </a:r>
          </a:p>
        </p:txBody>
      </p:sp>
    </p:spTree>
    <p:extLst>
      <p:ext uri="{BB962C8B-B14F-4D97-AF65-F5344CB8AC3E}">
        <p14:creationId xmlns:p14="http://schemas.microsoft.com/office/powerpoint/2010/main" val="881706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464B9190-4861-E843-8F2E-9C9C510AC05D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2" name="Picture 11" descr="EDU_PPT_Tab.png">
              <a:extLst>
                <a:ext uri="{FF2B5EF4-FFF2-40B4-BE49-F238E27FC236}">
                  <a16:creationId xmlns:a16="http://schemas.microsoft.com/office/drawing/2014/main" id="{E93FF1BA-72B5-5344-9449-F5BB0BB6C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3" name="Picture 12" descr="EDU_INT_CMYK_Land.jpg">
              <a:extLst>
                <a:ext uri="{FF2B5EF4-FFF2-40B4-BE49-F238E27FC236}">
                  <a16:creationId xmlns:a16="http://schemas.microsoft.com/office/drawing/2014/main" id="{425A1AF0-9739-B442-AC95-5F5E7EBEF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23A6BC7-FD5F-1445-BE6E-656266E98429}"/>
              </a:ext>
            </a:extLst>
          </p:cNvPr>
          <p:cNvSpPr txBox="1"/>
          <p:nvPr/>
        </p:nvSpPr>
        <p:spPr>
          <a:xfrm>
            <a:off x="274964" y="6183621"/>
            <a:ext cx="349901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</a:t>
            </a:r>
            <a:r>
              <a:rPr lang="en-GB" sz="1350" dirty="0"/>
              <a:t>2019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28F1AB-859C-A345-8735-25162270F894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 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6CF2FD2-9121-8142-BC2E-49AEE5AE5CDB}"/>
                  </a:ext>
                </a:extLst>
              </p:cNvPr>
              <p:cNvSpPr txBox="1"/>
              <p:nvPr/>
            </p:nvSpPr>
            <p:spPr>
              <a:xfrm>
                <a:off x="931122" y="2219983"/>
                <a:ext cx="6901206" cy="24180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The speed of sound in air is given by the formula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=331+0.6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sz="2400" dirty="0"/>
                  <a:t>, where </a:t>
                </a:r>
                <a:r>
                  <a:rPr lang="en-US" sz="2400" i="1" dirty="0"/>
                  <a:t>s</a:t>
                </a:r>
                <a:r>
                  <a:rPr lang="en-US" sz="2400" dirty="0"/>
                  <a:t> is measured in </a:t>
                </a:r>
                <a:r>
                  <a:rPr lang="en-US" sz="2400" dirty="0" err="1"/>
                  <a:t>metres</a:t>
                </a:r>
                <a:r>
                  <a:rPr lang="en-US" sz="2400" dirty="0"/>
                  <a:t> per second and </a:t>
                </a:r>
                <a:r>
                  <a:rPr lang="en-US" sz="2400" i="1" dirty="0"/>
                  <a:t>C</a:t>
                </a:r>
                <a:r>
                  <a:rPr lang="en-US" sz="2400" dirty="0"/>
                  <a:t> is the Celsius temperature.</a:t>
                </a:r>
              </a:p>
              <a:p>
                <a:pPr>
                  <a:lnSpc>
                    <a:spcPct val="110000"/>
                  </a:lnSpc>
                  <a:spcAft>
                    <a:spcPts val="1800"/>
                  </a:spcAft>
                </a:pPr>
                <a:r>
                  <a:rPr lang="en-US" sz="2400" dirty="0"/>
                  <a:t>However, </a:t>
                </a:r>
                <a14:m>
                  <m:oMath xmlns:m="http://schemas.openxmlformats.org/officeDocument/2006/math">
                    <m:r>
                      <a:rPr lang="fr-CH" sz="24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fr-CH" sz="2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𝐹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−32)</m:t>
                    </m:r>
                  </m:oMath>
                </a14:m>
                <a:r>
                  <a:rPr lang="en-US" sz="2400" dirty="0"/>
                  <a:t>, where </a:t>
                </a:r>
                <a:r>
                  <a:rPr lang="en-US" sz="2400" i="1" dirty="0"/>
                  <a:t>F</a:t>
                </a:r>
                <a:r>
                  <a:rPr lang="en-US" sz="2400" dirty="0"/>
                  <a:t> is the Fahrenheit temperature. Express </a:t>
                </a:r>
                <a:r>
                  <a:rPr lang="en-US" sz="2400" i="1" dirty="0"/>
                  <a:t>s</a:t>
                </a:r>
                <a:r>
                  <a:rPr lang="en-US" sz="2400" dirty="0"/>
                  <a:t> as a function of </a:t>
                </a:r>
                <a:r>
                  <a:rPr lang="en-US" sz="2400" i="1" dirty="0"/>
                  <a:t>F</a:t>
                </a:r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6CF2FD2-9121-8142-BC2E-49AEE5AE5C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122" y="2219983"/>
                <a:ext cx="6901206" cy="2418034"/>
              </a:xfrm>
              <a:prstGeom prst="rect">
                <a:avLst/>
              </a:prstGeom>
              <a:blipFill>
                <a:blip r:embed="rId4"/>
                <a:stretch>
                  <a:fillRect l="-2739" t="-3023" r="-2297" b="-68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678CEA52-76DA-4E67-BBBC-9283348D5C57}"/>
              </a:ext>
            </a:extLst>
          </p:cNvPr>
          <p:cNvSpPr/>
          <p:nvPr/>
        </p:nvSpPr>
        <p:spPr>
          <a:xfrm>
            <a:off x="931122" y="1173567"/>
            <a:ext cx="29163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US" sz="3200" b="1" dirty="0"/>
              <a:t>Links to: Physics</a:t>
            </a:r>
          </a:p>
        </p:txBody>
      </p:sp>
    </p:spTree>
    <p:extLst>
      <p:ext uri="{BB962C8B-B14F-4D97-AF65-F5344CB8AC3E}">
        <p14:creationId xmlns:p14="http://schemas.microsoft.com/office/powerpoint/2010/main" val="3472353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671</TotalTime>
  <Words>243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Office Theme</vt:lpstr>
      <vt:lpstr>Functions Composite functions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Harriet Gatley</cp:lastModifiedBy>
  <cp:revision>31</cp:revision>
  <dcterms:created xsi:type="dcterms:W3CDTF">2018-08-21T14:08:13Z</dcterms:created>
  <dcterms:modified xsi:type="dcterms:W3CDTF">2019-07-08T09:42:54Z</dcterms:modified>
</cp:coreProperties>
</file>