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60" r:id="rId11"/>
    <p:sldId id="262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5268C3-2A53-4B3E-AADD-DB8D194B567E}" v="93" dt="2019-05-17T09:50:41.3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27" autoAdjust="0"/>
    <p:restoredTop sz="94660"/>
  </p:normalViewPr>
  <p:slideViewPr>
    <p:cSldViewPr snapToGrid="0">
      <p:cViewPr>
        <p:scale>
          <a:sx n="75" d="100"/>
          <a:sy n="75" d="100"/>
        </p:scale>
        <p:origin x="172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0B5268C3-2A53-4B3E-AADD-DB8D194B567E}"/>
    <pc:docChg chg="undo custSel modSld">
      <pc:chgData name="Andrew Coulson" userId="c8c65609029ae322" providerId="LiveId" clId="{0B5268C3-2A53-4B3E-AADD-DB8D194B567E}" dt="2019-05-18T12:45:03.088" v="602" actId="1076"/>
      <pc:docMkLst>
        <pc:docMk/>
      </pc:docMkLst>
      <pc:sldChg chg="modSp">
        <pc:chgData name="Andrew Coulson" userId="c8c65609029ae322" providerId="LiveId" clId="{0B5268C3-2A53-4B3E-AADD-DB8D194B567E}" dt="2019-05-17T09:49:11.264" v="546" actId="6549"/>
        <pc:sldMkLst>
          <pc:docMk/>
          <pc:sldMk cId="4214131450" sldId="256"/>
        </pc:sldMkLst>
        <pc:spChg chg="mod">
          <ac:chgData name="Andrew Coulson" userId="c8c65609029ae322" providerId="LiveId" clId="{0B5268C3-2A53-4B3E-AADD-DB8D194B567E}" dt="2019-05-17T09:49:11.264" v="546" actId="6549"/>
          <ac:spMkLst>
            <pc:docMk/>
            <pc:sldMk cId="4214131450" sldId="256"/>
            <ac:spMk id="16" creationId="{93E72B22-8C9F-1D4C-9885-53685F833837}"/>
          </ac:spMkLst>
        </pc:spChg>
      </pc:sldChg>
      <pc:sldChg chg="addSp delSp modSp">
        <pc:chgData name="Andrew Coulson" userId="c8c65609029ae322" providerId="LiveId" clId="{0B5268C3-2A53-4B3E-AADD-DB8D194B567E}" dt="2019-05-17T09:49:20.641" v="550" actId="6549"/>
        <pc:sldMkLst>
          <pc:docMk/>
          <pc:sldMk cId="1041524409" sldId="259"/>
        </pc:sldMkLst>
        <pc:spChg chg="del">
          <ac:chgData name="Andrew Coulson" userId="c8c65609029ae322" providerId="LiveId" clId="{0B5268C3-2A53-4B3E-AADD-DB8D194B567E}" dt="2019-05-01T13:08:28.213" v="1" actId="478"/>
          <ac:spMkLst>
            <pc:docMk/>
            <pc:sldMk cId="1041524409" sldId="259"/>
            <ac:spMk id="3" creationId="{22866016-0A82-404A-80D4-21F0B202E0ED}"/>
          </ac:spMkLst>
        </pc:spChg>
        <pc:spChg chg="mod">
          <ac:chgData name="Andrew Coulson" userId="c8c65609029ae322" providerId="LiveId" clId="{0B5268C3-2A53-4B3E-AADD-DB8D194B567E}" dt="2019-05-15T09:24:46.758" v="295" actId="1076"/>
          <ac:spMkLst>
            <pc:docMk/>
            <pc:sldMk cId="1041524409" sldId="259"/>
            <ac:spMk id="5" creationId="{9DA6E5A7-E325-D14A-B292-DF83A6FEE71C}"/>
          </ac:spMkLst>
        </pc:spChg>
        <pc:spChg chg="mod">
          <ac:chgData name="Andrew Coulson" userId="c8c65609029ae322" providerId="LiveId" clId="{0B5268C3-2A53-4B3E-AADD-DB8D194B567E}" dt="2019-05-17T09:49:20.641" v="550" actId="6549"/>
          <ac:spMkLst>
            <pc:docMk/>
            <pc:sldMk cId="1041524409" sldId="259"/>
            <ac:spMk id="7" creationId="{DCFCAB32-5000-8243-AB87-EDBDE7FF3F8E}"/>
          </ac:spMkLst>
        </pc:spChg>
        <pc:spChg chg="mod">
          <ac:chgData name="Andrew Coulson" userId="c8c65609029ae322" providerId="LiveId" clId="{0B5268C3-2A53-4B3E-AADD-DB8D194B567E}" dt="2019-05-15T09:25:08.734" v="299" actId="20577"/>
          <ac:spMkLst>
            <pc:docMk/>
            <pc:sldMk cId="1041524409" sldId="259"/>
            <ac:spMk id="11" creationId="{E796788A-AAF6-0B40-BE8F-18DD9376B22C}"/>
          </ac:spMkLst>
        </pc:spChg>
        <pc:picChg chg="add mod">
          <ac:chgData name="Andrew Coulson" userId="c8c65609029ae322" providerId="LiveId" clId="{0B5268C3-2A53-4B3E-AADD-DB8D194B567E}" dt="2019-05-15T09:25:03.304" v="297" actId="1076"/>
          <ac:picMkLst>
            <pc:docMk/>
            <pc:sldMk cId="1041524409" sldId="259"/>
            <ac:picMk id="6" creationId="{FBFC1E9E-295F-4CA0-A28D-C281DA974372}"/>
          </ac:picMkLst>
        </pc:picChg>
        <pc:picChg chg="del">
          <ac:chgData name="Andrew Coulson" userId="c8c65609029ae322" providerId="LiveId" clId="{0B5268C3-2A53-4B3E-AADD-DB8D194B567E}" dt="2019-05-01T13:08:26.073" v="0" actId="478"/>
          <ac:picMkLst>
            <pc:docMk/>
            <pc:sldMk cId="1041524409" sldId="259"/>
            <ac:picMk id="14" creationId="{612D7F12-149F-6448-A385-33B53F975332}"/>
          </ac:picMkLst>
        </pc:picChg>
      </pc:sldChg>
      <pc:sldChg chg="addSp modSp">
        <pc:chgData name="Andrew Coulson" userId="c8c65609029ae322" providerId="LiveId" clId="{0B5268C3-2A53-4B3E-AADD-DB8D194B567E}" dt="2019-05-17T09:50:47.951" v="583" actId="6549"/>
        <pc:sldMkLst>
          <pc:docMk/>
          <pc:sldMk cId="881706372" sldId="260"/>
        </pc:sldMkLst>
        <pc:spChg chg="add mod">
          <ac:chgData name="Andrew Coulson" userId="c8c65609029ae322" providerId="LiveId" clId="{0B5268C3-2A53-4B3E-AADD-DB8D194B567E}" dt="2019-05-15T09:40:21.602" v="507" actId="1076"/>
          <ac:spMkLst>
            <pc:docMk/>
            <pc:sldMk cId="881706372" sldId="260"/>
            <ac:spMk id="2" creationId="{16869580-5F47-49E9-B4F6-08BC0C964410}"/>
          </ac:spMkLst>
        </pc:spChg>
        <pc:spChg chg="mod">
          <ac:chgData name="Andrew Coulson" userId="c8c65609029ae322" providerId="LiveId" clId="{0B5268C3-2A53-4B3E-AADD-DB8D194B567E}" dt="2019-05-17T09:50:47.951" v="583" actId="6549"/>
          <ac:spMkLst>
            <pc:docMk/>
            <pc:sldMk cId="881706372" sldId="260"/>
            <ac:spMk id="6" creationId="{423A6BC7-FD5F-1445-BE6E-656266E98429}"/>
          </ac:spMkLst>
        </pc:spChg>
        <pc:spChg chg="mod">
          <ac:chgData name="Andrew Coulson" userId="c8c65609029ae322" providerId="LiveId" clId="{0B5268C3-2A53-4B3E-AADD-DB8D194B567E}" dt="2019-05-15T09:40:27.232" v="508" actId="1076"/>
          <ac:spMkLst>
            <pc:docMk/>
            <pc:sldMk cId="881706372" sldId="260"/>
            <ac:spMk id="8" creationId="{46CF2FD2-9121-8142-BC2E-49AEE5AE5CDB}"/>
          </ac:spMkLst>
        </pc:spChg>
      </pc:sldChg>
      <pc:sldChg chg="addSp modSp">
        <pc:chgData name="Andrew Coulson" userId="c8c65609029ae322" providerId="LiveId" clId="{0B5268C3-2A53-4B3E-AADD-DB8D194B567E}" dt="2019-05-17T09:50:54.218" v="587" actId="6549"/>
        <pc:sldMkLst>
          <pc:docMk/>
          <pc:sldMk cId="3472353085" sldId="262"/>
        </pc:sldMkLst>
        <pc:spChg chg="add mod">
          <ac:chgData name="Andrew Coulson" userId="c8c65609029ae322" providerId="LiveId" clId="{0B5268C3-2A53-4B3E-AADD-DB8D194B567E}" dt="2019-05-15T09:40:58.882" v="517" actId="403"/>
          <ac:spMkLst>
            <pc:docMk/>
            <pc:sldMk cId="3472353085" sldId="262"/>
            <ac:spMk id="2" creationId="{7A45C232-73BC-4E04-82ED-B0F80311A200}"/>
          </ac:spMkLst>
        </pc:spChg>
        <pc:spChg chg="mod">
          <ac:chgData name="Andrew Coulson" userId="c8c65609029ae322" providerId="LiveId" clId="{0B5268C3-2A53-4B3E-AADD-DB8D194B567E}" dt="2019-05-17T09:50:54.218" v="587" actId="6549"/>
          <ac:spMkLst>
            <pc:docMk/>
            <pc:sldMk cId="3472353085" sldId="262"/>
            <ac:spMk id="6" creationId="{423A6BC7-FD5F-1445-BE6E-656266E98429}"/>
          </ac:spMkLst>
        </pc:spChg>
        <pc:spChg chg="mod">
          <ac:chgData name="Andrew Coulson" userId="c8c65609029ae322" providerId="LiveId" clId="{0B5268C3-2A53-4B3E-AADD-DB8D194B567E}" dt="2019-05-15T09:41:49.776" v="523" actId="948"/>
          <ac:spMkLst>
            <pc:docMk/>
            <pc:sldMk cId="3472353085" sldId="262"/>
            <ac:spMk id="8" creationId="{46CF2FD2-9121-8142-BC2E-49AEE5AE5CDB}"/>
          </ac:spMkLst>
        </pc:spChg>
      </pc:sldChg>
      <pc:sldChg chg="addSp delSp modSp">
        <pc:chgData name="Andrew Coulson" userId="c8c65609029ae322" providerId="LiveId" clId="{0B5268C3-2A53-4B3E-AADD-DB8D194B567E}" dt="2019-05-17T09:49:28.870" v="554" actId="6549"/>
        <pc:sldMkLst>
          <pc:docMk/>
          <pc:sldMk cId="891687821" sldId="263"/>
        </pc:sldMkLst>
        <pc:spChg chg="del mod">
          <ac:chgData name="Andrew Coulson" userId="c8c65609029ae322" providerId="LiveId" clId="{0B5268C3-2A53-4B3E-AADD-DB8D194B567E}" dt="2019-05-11T10:03:35.382" v="258" actId="478"/>
          <ac:spMkLst>
            <pc:docMk/>
            <pc:sldMk cId="891687821" sldId="263"/>
            <ac:spMk id="3" creationId="{22866016-0A82-404A-80D4-21F0B202E0ED}"/>
          </ac:spMkLst>
        </pc:spChg>
        <pc:spChg chg="mod">
          <ac:chgData name="Andrew Coulson" userId="c8c65609029ae322" providerId="LiveId" clId="{0B5268C3-2A53-4B3E-AADD-DB8D194B567E}" dt="2019-05-15T09:29:37.346" v="331" actId="403"/>
          <ac:spMkLst>
            <pc:docMk/>
            <pc:sldMk cId="891687821" sldId="263"/>
            <ac:spMk id="5" creationId="{9DA6E5A7-E325-D14A-B292-DF83A6FEE71C}"/>
          </ac:spMkLst>
        </pc:spChg>
        <pc:spChg chg="mod">
          <ac:chgData name="Andrew Coulson" userId="c8c65609029ae322" providerId="LiveId" clId="{0B5268C3-2A53-4B3E-AADD-DB8D194B567E}" dt="2019-05-17T09:49:28.870" v="554" actId="6549"/>
          <ac:spMkLst>
            <pc:docMk/>
            <pc:sldMk cId="891687821" sldId="263"/>
            <ac:spMk id="7" creationId="{DCFCAB32-5000-8243-AB87-EDBDE7FF3F8E}"/>
          </ac:spMkLst>
        </pc:spChg>
        <pc:spChg chg="mod">
          <ac:chgData name="Andrew Coulson" userId="c8c65609029ae322" providerId="LiveId" clId="{0B5268C3-2A53-4B3E-AADD-DB8D194B567E}" dt="2019-05-15T09:30:17.188" v="372" actId="1076"/>
          <ac:spMkLst>
            <pc:docMk/>
            <pc:sldMk cId="891687821" sldId="263"/>
            <ac:spMk id="11" creationId="{E796788A-AAF6-0B40-BE8F-18DD9376B22C}"/>
          </ac:spMkLst>
        </pc:spChg>
        <pc:picChg chg="add mod">
          <ac:chgData name="Andrew Coulson" userId="c8c65609029ae322" providerId="LiveId" clId="{0B5268C3-2A53-4B3E-AADD-DB8D194B567E}" dt="2019-05-11T10:04:39.273" v="268" actId="1076"/>
          <ac:picMkLst>
            <pc:docMk/>
            <pc:sldMk cId="891687821" sldId="263"/>
            <ac:picMk id="6" creationId="{2E2357B1-E959-4402-929D-F399B2DEE66C}"/>
          </ac:picMkLst>
        </pc:picChg>
        <pc:picChg chg="del">
          <ac:chgData name="Andrew Coulson" userId="c8c65609029ae322" providerId="LiveId" clId="{0B5268C3-2A53-4B3E-AADD-DB8D194B567E}" dt="2019-05-11T10:03:33.287" v="256" actId="478"/>
          <ac:picMkLst>
            <pc:docMk/>
            <pc:sldMk cId="891687821" sldId="263"/>
            <ac:picMk id="12" creationId="{14A0E297-02BD-EB4D-83EB-9DAA0849BC81}"/>
          </ac:picMkLst>
        </pc:picChg>
      </pc:sldChg>
      <pc:sldChg chg="addSp delSp modSp">
        <pc:chgData name="Andrew Coulson" userId="c8c65609029ae322" providerId="LiveId" clId="{0B5268C3-2A53-4B3E-AADD-DB8D194B567E}" dt="2019-05-17T09:49:37.262" v="558" actId="6549"/>
        <pc:sldMkLst>
          <pc:docMk/>
          <pc:sldMk cId="2987209604" sldId="264"/>
        </pc:sldMkLst>
        <pc:spChg chg="del">
          <ac:chgData name="Andrew Coulson" userId="c8c65609029ae322" providerId="LiveId" clId="{0B5268C3-2A53-4B3E-AADD-DB8D194B567E}" dt="2019-05-11T10:04:27.333" v="265" actId="478"/>
          <ac:spMkLst>
            <pc:docMk/>
            <pc:sldMk cId="2987209604" sldId="264"/>
            <ac:spMk id="3" creationId="{22866016-0A82-404A-80D4-21F0B202E0ED}"/>
          </ac:spMkLst>
        </pc:spChg>
        <pc:spChg chg="add mod">
          <ac:chgData name="Andrew Coulson" userId="c8c65609029ae322" providerId="LiveId" clId="{0B5268C3-2A53-4B3E-AADD-DB8D194B567E}" dt="2019-05-15T09:30:39.957" v="381" actId="1035"/>
          <ac:spMkLst>
            <pc:docMk/>
            <pc:sldMk cId="2987209604" sldId="264"/>
            <ac:spMk id="3" creationId="{2CD88442-1933-42C3-BCD0-36D43AD142E5}"/>
          </ac:spMkLst>
        </pc:spChg>
        <pc:spChg chg="mod">
          <ac:chgData name="Andrew Coulson" userId="c8c65609029ae322" providerId="LiveId" clId="{0B5268C3-2A53-4B3E-AADD-DB8D194B567E}" dt="2019-05-15T09:29:59.916" v="354" actId="1035"/>
          <ac:spMkLst>
            <pc:docMk/>
            <pc:sldMk cId="2987209604" sldId="264"/>
            <ac:spMk id="5" creationId="{9DA6E5A7-E325-D14A-B292-DF83A6FEE71C}"/>
          </ac:spMkLst>
        </pc:spChg>
        <pc:spChg chg="mod">
          <ac:chgData name="Andrew Coulson" userId="c8c65609029ae322" providerId="LiveId" clId="{0B5268C3-2A53-4B3E-AADD-DB8D194B567E}" dt="2019-05-17T09:49:37.262" v="558" actId="6549"/>
          <ac:spMkLst>
            <pc:docMk/>
            <pc:sldMk cId="2987209604" sldId="264"/>
            <ac:spMk id="7" creationId="{DCFCAB32-5000-8243-AB87-EDBDE7FF3F8E}"/>
          </ac:spMkLst>
        </pc:spChg>
        <pc:spChg chg="mod">
          <ac:chgData name="Andrew Coulson" userId="c8c65609029ae322" providerId="LiveId" clId="{0B5268C3-2A53-4B3E-AADD-DB8D194B567E}" dt="2019-05-15T09:30:23.437" v="373" actId="1076"/>
          <ac:spMkLst>
            <pc:docMk/>
            <pc:sldMk cId="2987209604" sldId="264"/>
            <ac:spMk id="11" creationId="{E796788A-AAF6-0B40-BE8F-18DD9376B22C}"/>
          </ac:spMkLst>
        </pc:spChg>
        <pc:picChg chg="add mod">
          <ac:chgData name="Andrew Coulson" userId="c8c65609029ae322" providerId="LiveId" clId="{0B5268C3-2A53-4B3E-AADD-DB8D194B567E}" dt="2019-05-11T10:04:46.308" v="269" actId="1076"/>
          <ac:picMkLst>
            <pc:docMk/>
            <pc:sldMk cId="2987209604" sldId="264"/>
            <ac:picMk id="12" creationId="{BA407001-EF38-4867-9FB9-41D42DF18A2B}"/>
          </ac:picMkLst>
        </pc:picChg>
        <pc:picChg chg="del">
          <ac:chgData name="Andrew Coulson" userId="c8c65609029ae322" providerId="LiveId" clId="{0B5268C3-2A53-4B3E-AADD-DB8D194B567E}" dt="2019-05-11T10:04:23.818" v="264" actId="478"/>
          <ac:picMkLst>
            <pc:docMk/>
            <pc:sldMk cId="2987209604" sldId="264"/>
            <ac:picMk id="13" creationId="{2ED1E1C7-B96E-8F47-B110-683ABA7D7688}"/>
          </ac:picMkLst>
        </pc:picChg>
      </pc:sldChg>
      <pc:sldChg chg="addSp delSp modSp">
        <pc:chgData name="Andrew Coulson" userId="c8c65609029ae322" providerId="LiveId" clId="{0B5268C3-2A53-4B3E-AADD-DB8D194B567E}" dt="2019-05-17T09:49:43.405" v="562" actId="6549"/>
        <pc:sldMkLst>
          <pc:docMk/>
          <pc:sldMk cId="3031152501" sldId="265"/>
        </pc:sldMkLst>
        <pc:spChg chg="del">
          <ac:chgData name="Andrew Coulson" userId="c8c65609029ae322" providerId="LiveId" clId="{0B5268C3-2A53-4B3E-AADD-DB8D194B567E}" dt="2019-05-01T13:11:02.902" v="6" actId="478"/>
          <ac:spMkLst>
            <pc:docMk/>
            <pc:sldMk cId="3031152501" sldId="265"/>
            <ac:spMk id="3" creationId="{22866016-0A82-404A-80D4-21F0B202E0ED}"/>
          </ac:spMkLst>
        </pc:spChg>
        <pc:spChg chg="mod">
          <ac:chgData name="Andrew Coulson" userId="c8c65609029ae322" providerId="LiveId" clId="{0B5268C3-2A53-4B3E-AADD-DB8D194B567E}" dt="2019-05-15T09:31:17.708" v="402" actId="1035"/>
          <ac:spMkLst>
            <pc:docMk/>
            <pc:sldMk cId="3031152501" sldId="265"/>
            <ac:spMk id="5" creationId="{9DA6E5A7-E325-D14A-B292-DF83A6FEE71C}"/>
          </ac:spMkLst>
        </pc:spChg>
        <pc:spChg chg="mod">
          <ac:chgData name="Andrew Coulson" userId="c8c65609029ae322" providerId="LiveId" clId="{0B5268C3-2A53-4B3E-AADD-DB8D194B567E}" dt="2019-05-17T09:49:43.405" v="562" actId="6549"/>
          <ac:spMkLst>
            <pc:docMk/>
            <pc:sldMk cId="3031152501" sldId="265"/>
            <ac:spMk id="7" creationId="{DCFCAB32-5000-8243-AB87-EDBDE7FF3F8E}"/>
          </ac:spMkLst>
        </pc:spChg>
        <pc:spChg chg="mod">
          <ac:chgData name="Andrew Coulson" userId="c8c65609029ae322" providerId="LiveId" clId="{0B5268C3-2A53-4B3E-AADD-DB8D194B567E}" dt="2019-05-15T09:32:09.758" v="411" actId="6549"/>
          <ac:spMkLst>
            <pc:docMk/>
            <pc:sldMk cId="3031152501" sldId="265"/>
            <ac:spMk id="11" creationId="{E796788A-AAF6-0B40-BE8F-18DD9376B22C}"/>
          </ac:spMkLst>
        </pc:spChg>
        <pc:picChg chg="add mod">
          <ac:chgData name="Andrew Coulson" userId="c8c65609029ae322" providerId="LiveId" clId="{0B5268C3-2A53-4B3E-AADD-DB8D194B567E}" dt="2019-05-11T10:05:06.892" v="271" actId="14100"/>
          <ac:picMkLst>
            <pc:docMk/>
            <pc:sldMk cId="3031152501" sldId="265"/>
            <ac:picMk id="4" creationId="{FEA72F55-29DF-4A39-9239-F27B7442E874}"/>
          </ac:picMkLst>
        </pc:picChg>
        <pc:picChg chg="add del mod">
          <ac:chgData name="Andrew Coulson" userId="c8c65609029ae322" providerId="LiveId" clId="{0B5268C3-2A53-4B3E-AADD-DB8D194B567E}" dt="2019-05-01T13:18:03.152" v="108"/>
          <ac:picMkLst>
            <pc:docMk/>
            <pc:sldMk cId="3031152501" sldId="265"/>
            <ac:picMk id="6" creationId="{B9ECE61D-FB2C-4251-BC81-A5B4D5B10674}"/>
          </ac:picMkLst>
        </pc:picChg>
        <pc:picChg chg="add del mod">
          <ac:chgData name="Andrew Coulson" userId="c8c65609029ae322" providerId="LiveId" clId="{0B5268C3-2A53-4B3E-AADD-DB8D194B567E}" dt="2019-05-01T13:17:58.812" v="103" actId="931"/>
          <ac:picMkLst>
            <pc:docMk/>
            <pc:sldMk cId="3031152501" sldId="265"/>
            <ac:picMk id="13" creationId="{CE9A431C-8743-465A-9408-4A5F7E8289F6}"/>
          </ac:picMkLst>
        </pc:picChg>
        <pc:picChg chg="add del">
          <ac:chgData name="Andrew Coulson" userId="c8c65609029ae322" providerId="LiveId" clId="{0B5268C3-2A53-4B3E-AADD-DB8D194B567E}" dt="2019-05-07T08:49:28.563" v="110" actId="478"/>
          <ac:picMkLst>
            <pc:docMk/>
            <pc:sldMk cId="3031152501" sldId="265"/>
            <ac:picMk id="14" creationId="{4A1163C6-A38B-D843-9DA5-6FEEA97A4E2F}"/>
          </ac:picMkLst>
        </pc:picChg>
      </pc:sldChg>
      <pc:sldChg chg="addSp delSp modSp">
        <pc:chgData name="Andrew Coulson" userId="c8c65609029ae322" providerId="LiveId" clId="{0B5268C3-2A53-4B3E-AADD-DB8D194B567E}" dt="2019-05-17T09:49:49.365" v="566" actId="6549"/>
        <pc:sldMkLst>
          <pc:docMk/>
          <pc:sldMk cId="1220564764" sldId="266"/>
        </pc:sldMkLst>
        <pc:spChg chg="del">
          <ac:chgData name="Andrew Coulson" userId="c8c65609029ae322" providerId="LiveId" clId="{0B5268C3-2A53-4B3E-AADD-DB8D194B567E}" dt="2019-05-11T10:07:02.476" v="273" actId="478"/>
          <ac:spMkLst>
            <pc:docMk/>
            <pc:sldMk cId="1220564764" sldId="266"/>
            <ac:spMk id="3" creationId="{22866016-0A82-404A-80D4-21F0B202E0ED}"/>
          </ac:spMkLst>
        </pc:spChg>
        <pc:spChg chg="mod">
          <ac:chgData name="Andrew Coulson" userId="c8c65609029ae322" providerId="LiveId" clId="{0B5268C3-2A53-4B3E-AADD-DB8D194B567E}" dt="2019-05-15T09:32:29.879" v="413" actId="1076"/>
          <ac:spMkLst>
            <pc:docMk/>
            <pc:sldMk cId="1220564764" sldId="266"/>
            <ac:spMk id="5" creationId="{9DA6E5A7-E325-D14A-B292-DF83A6FEE71C}"/>
          </ac:spMkLst>
        </pc:spChg>
        <pc:spChg chg="mod">
          <ac:chgData name="Andrew Coulson" userId="c8c65609029ae322" providerId="LiveId" clId="{0B5268C3-2A53-4B3E-AADD-DB8D194B567E}" dt="2019-05-17T09:49:49.365" v="566" actId="6549"/>
          <ac:spMkLst>
            <pc:docMk/>
            <pc:sldMk cId="1220564764" sldId="266"/>
            <ac:spMk id="7" creationId="{DCFCAB32-5000-8243-AB87-EDBDE7FF3F8E}"/>
          </ac:spMkLst>
        </pc:spChg>
        <pc:spChg chg="mod">
          <ac:chgData name="Andrew Coulson" userId="c8c65609029ae322" providerId="LiveId" clId="{0B5268C3-2A53-4B3E-AADD-DB8D194B567E}" dt="2019-05-15T09:32:57.907" v="417" actId="948"/>
          <ac:spMkLst>
            <pc:docMk/>
            <pc:sldMk cId="1220564764" sldId="266"/>
            <ac:spMk id="11" creationId="{E796788A-AAF6-0B40-BE8F-18DD9376B22C}"/>
          </ac:spMkLst>
        </pc:spChg>
        <pc:picChg chg="add mod">
          <ac:chgData name="Andrew Coulson" userId="c8c65609029ae322" providerId="LiveId" clId="{0B5268C3-2A53-4B3E-AADD-DB8D194B567E}" dt="2019-05-11T10:07:28.330" v="279" actId="1076"/>
          <ac:picMkLst>
            <pc:docMk/>
            <pc:sldMk cId="1220564764" sldId="266"/>
            <ac:picMk id="6" creationId="{1326D40A-6B7E-4D0C-9CB1-109230551CDB}"/>
          </ac:picMkLst>
        </pc:picChg>
        <pc:picChg chg="del">
          <ac:chgData name="Andrew Coulson" userId="c8c65609029ae322" providerId="LiveId" clId="{0B5268C3-2A53-4B3E-AADD-DB8D194B567E}" dt="2019-05-11T10:07:00.429" v="272" actId="478"/>
          <ac:picMkLst>
            <pc:docMk/>
            <pc:sldMk cId="1220564764" sldId="266"/>
            <ac:picMk id="12" creationId="{780F77D7-D07D-D542-A152-A99C3DB65AC8}"/>
          </ac:picMkLst>
        </pc:picChg>
      </pc:sldChg>
      <pc:sldChg chg="addSp delSp modSp">
        <pc:chgData name="Andrew Coulson" userId="c8c65609029ae322" providerId="LiveId" clId="{0B5268C3-2A53-4B3E-AADD-DB8D194B567E}" dt="2019-05-17T09:49:53.959" v="570" actId="6549"/>
        <pc:sldMkLst>
          <pc:docMk/>
          <pc:sldMk cId="2813759898" sldId="267"/>
        </pc:sldMkLst>
        <pc:spChg chg="del">
          <ac:chgData name="Andrew Coulson" userId="c8c65609029ae322" providerId="LiveId" clId="{0B5268C3-2A53-4B3E-AADD-DB8D194B567E}" dt="2019-05-11T10:10:14.629" v="281" actId="478"/>
          <ac:spMkLst>
            <pc:docMk/>
            <pc:sldMk cId="2813759898" sldId="267"/>
            <ac:spMk id="3" creationId="{22866016-0A82-404A-80D4-21F0B202E0ED}"/>
          </ac:spMkLst>
        </pc:spChg>
        <pc:spChg chg="add mod">
          <ac:chgData name="Andrew Coulson" userId="c8c65609029ae322" providerId="LiveId" clId="{0B5268C3-2A53-4B3E-AADD-DB8D194B567E}" dt="2019-05-15T09:35:20.400" v="464" actId="1076"/>
          <ac:spMkLst>
            <pc:docMk/>
            <pc:sldMk cId="2813759898" sldId="267"/>
            <ac:spMk id="3" creationId="{32B4FD6B-B021-43AA-8427-E9B92E3A0278}"/>
          </ac:spMkLst>
        </pc:spChg>
        <pc:spChg chg="mod">
          <ac:chgData name="Andrew Coulson" userId="c8c65609029ae322" providerId="LiveId" clId="{0B5268C3-2A53-4B3E-AADD-DB8D194B567E}" dt="2019-05-15T09:33:33.438" v="448" actId="1076"/>
          <ac:spMkLst>
            <pc:docMk/>
            <pc:sldMk cId="2813759898" sldId="267"/>
            <ac:spMk id="5" creationId="{9DA6E5A7-E325-D14A-B292-DF83A6FEE71C}"/>
          </ac:spMkLst>
        </pc:spChg>
        <pc:spChg chg="mod">
          <ac:chgData name="Andrew Coulson" userId="c8c65609029ae322" providerId="LiveId" clId="{0B5268C3-2A53-4B3E-AADD-DB8D194B567E}" dt="2019-05-17T09:49:53.959" v="570" actId="6549"/>
          <ac:spMkLst>
            <pc:docMk/>
            <pc:sldMk cId="2813759898" sldId="267"/>
            <ac:spMk id="7" creationId="{DCFCAB32-5000-8243-AB87-EDBDE7FF3F8E}"/>
          </ac:spMkLst>
        </pc:spChg>
        <pc:spChg chg="mod">
          <ac:chgData name="Andrew Coulson" userId="c8c65609029ae322" providerId="LiveId" clId="{0B5268C3-2A53-4B3E-AADD-DB8D194B567E}" dt="2019-05-15T09:35:14.319" v="463" actId="1076"/>
          <ac:spMkLst>
            <pc:docMk/>
            <pc:sldMk cId="2813759898" sldId="267"/>
            <ac:spMk id="11" creationId="{E796788A-AAF6-0B40-BE8F-18DD9376B22C}"/>
          </ac:spMkLst>
        </pc:spChg>
        <pc:grpChg chg="mod">
          <ac:chgData name="Andrew Coulson" userId="c8c65609029ae322" providerId="LiveId" clId="{0B5268C3-2A53-4B3E-AADD-DB8D194B567E}" dt="2019-05-15T09:34:17.863" v="454" actId="1076"/>
          <ac:grpSpMkLst>
            <pc:docMk/>
            <pc:sldMk cId="2813759898" sldId="267"/>
            <ac:grpSpMk id="8" creationId="{9A66B20C-F55C-B346-B560-CC46B8B15881}"/>
          </ac:grpSpMkLst>
        </pc:grpChg>
        <pc:picChg chg="del">
          <ac:chgData name="Andrew Coulson" userId="c8c65609029ae322" providerId="LiveId" clId="{0B5268C3-2A53-4B3E-AADD-DB8D194B567E}" dt="2019-05-11T10:10:12.816" v="280" actId="478"/>
          <ac:picMkLst>
            <pc:docMk/>
            <pc:sldMk cId="2813759898" sldId="267"/>
            <ac:picMk id="12" creationId="{780F77D7-D07D-D542-A152-A99C3DB65AC8}"/>
          </ac:picMkLst>
        </pc:picChg>
        <pc:picChg chg="add mod">
          <ac:chgData name="Andrew Coulson" userId="c8c65609029ae322" providerId="LiveId" clId="{0B5268C3-2A53-4B3E-AADD-DB8D194B567E}" dt="2019-05-15T09:33:20.532" v="446" actId="1035"/>
          <ac:picMkLst>
            <pc:docMk/>
            <pc:sldMk cId="2813759898" sldId="267"/>
            <ac:picMk id="13" creationId="{32CA5056-CEF7-4E06-BDC9-FFC86E3057F1}"/>
          </ac:picMkLst>
        </pc:picChg>
      </pc:sldChg>
      <pc:sldChg chg="addSp delSp modSp">
        <pc:chgData name="Andrew Coulson" userId="c8c65609029ae322" providerId="LiveId" clId="{0B5268C3-2A53-4B3E-AADD-DB8D194B567E}" dt="2019-05-17T09:50:00.037" v="574" actId="6549"/>
        <pc:sldMkLst>
          <pc:docMk/>
          <pc:sldMk cId="2179807070" sldId="268"/>
        </pc:sldMkLst>
        <pc:spChg chg="del">
          <ac:chgData name="Andrew Coulson" userId="c8c65609029ae322" providerId="LiveId" clId="{0B5268C3-2A53-4B3E-AADD-DB8D194B567E}" dt="2019-05-11T10:10:28.317" v="285" actId="478"/>
          <ac:spMkLst>
            <pc:docMk/>
            <pc:sldMk cId="2179807070" sldId="268"/>
            <ac:spMk id="3" creationId="{22866016-0A82-404A-80D4-21F0B202E0ED}"/>
          </ac:spMkLst>
        </pc:spChg>
        <pc:spChg chg="mod">
          <ac:chgData name="Andrew Coulson" userId="c8c65609029ae322" providerId="LiveId" clId="{0B5268C3-2A53-4B3E-AADD-DB8D194B567E}" dt="2019-05-15T09:35:42.439" v="467" actId="1076"/>
          <ac:spMkLst>
            <pc:docMk/>
            <pc:sldMk cId="2179807070" sldId="268"/>
            <ac:spMk id="5" creationId="{9DA6E5A7-E325-D14A-B292-DF83A6FEE71C}"/>
          </ac:spMkLst>
        </pc:spChg>
        <pc:spChg chg="mod">
          <ac:chgData name="Andrew Coulson" userId="c8c65609029ae322" providerId="LiveId" clId="{0B5268C3-2A53-4B3E-AADD-DB8D194B567E}" dt="2019-05-17T09:50:00.037" v="574" actId="6549"/>
          <ac:spMkLst>
            <pc:docMk/>
            <pc:sldMk cId="2179807070" sldId="268"/>
            <ac:spMk id="7" creationId="{DCFCAB32-5000-8243-AB87-EDBDE7FF3F8E}"/>
          </ac:spMkLst>
        </pc:spChg>
        <pc:spChg chg="mod">
          <ac:chgData name="Andrew Coulson" userId="c8c65609029ae322" providerId="LiveId" clId="{0B5268C3-2A53-4B3E-AADD-DB8D194B567E}" dt="2019-05-15T09:35:51.080" v="468" actId="1076"/>
          <ac:spMkLst>
            <pc:docMk/>
            <pc:sldMk cId="2179807070" sldId="268"/>
            <ac:spMk id="11" creationId="{E796788A-AAF6-0B40-BE8F-18DD9376B22C}"/>
          </ac:spMkLst>
        </pc:spChg>
        <pc:picChg chg="del">
          <ac:chgData name="Andrew Coulson" userId="c8c65609029ae322" providerId="LiveId" clId="{0B5268C3-2A53-4B3E-AADD-DB8D194B567E}" dt="2019-05-11T10:10:27.286" v="284" actId="478"/>
          <ac:picMkLst>
            <pc:docMk/>
            <pc:sldMk cId="2179807070" sldId="268"/>
            <ac:picMk id="12" creationId="{780F77D7-D07D-D542-A152-A99C3DB65AC8}"/>
          </ac:picMkLst>
        </pc:picChg>
        <pc:picChg chg="mod">
          <ac:chgData name="Andrew Coulson" userId="c8c65609029ae322" providerId="LiveId" clId="{0B5268C3-2A53-4B3E-AADD-DB8D194B567E}" dt="2019-05-15T09:35:58.510" v="469" actId="1076"/>
          <ac:picMkLst>
            <pc:docMk/>
            <pc:sldMk cId="2179807070" sldId="268"/>
            <ac:picMk id="13" creationId="{BD820A72-5D70-3740-B15F-140FAF766D64}"/>
          </ac:picMkLst>
        </pc:picChg>
        <pc:picChg chg="add">
          <ac:chgData name="Andrew Coulson" userId="c8c65609029ae322" providerId="LiveId" clId="{0B5268C3-2A53-4B3E-AADD-DB8D194B567E}" dt="2019-05-11T10:10:29.660" v="286"/>
          <ac:picMkLst>
            <pc:docMk/>
            <pc:sldMk cId="2179807070" sldId="268"/>
            <ac:picMk id="14" creationId="{DE47BE2C-DD59-4D00-BE95-659A1E8B4CDF}"/>
          </ac:picMkLst>
        </pc:picChg>
      </pc:sldChg>
      <pc:sldChg chg="addSp delSp modSp">
        <pc:chgData name="Andrew Coulson" userId="c8c65609029ae322" providerId="LiveId" clId="{0B5268C3-2A53-4B3E-AADD-DB8D194B567E}" dt="2019-05-17T09:50:41.324" v="579" actId="207"/>
        <pc:sldMkLst>
          <pc:docMk/>
          <pc:sldMk cId="447929781" sldId="269"/>
        </pc:sldMkLst>
        <pc:spChg chg="del">
          <ac:chgData name="Andrew Coulson" userId="c8c65609029ae322" providerId="LiveId" clId="{0B5268C3-2A53-4B3E-AADD-DB8D194B567E}" dt="2019-05-11T10:10:39.509" v="288" actId="478"/>
          <ac:spMkLst>
            <pc:docMk/>
            <pc:sldMk cId="447929781" sldId="269"/>
            <ac:spMk id="3" creationId="{22866016-0A82-404A-80D4-21F0B202E0ED}"/>
          </ac:spMkLst>
        </pc:spChg>
        <pc:spChg chg="mod">
          <ac:chgData name="Andrew Coulson" userId="c8c65609029ae322" providerId="LiveId" clId="{0B5268C3-2A53-4B3E-AADD-DB8D194B567E}" dt="2019-05-15T09:37:49.591" v="479" actId="1076"/>
          <ac:spMkLst>
            <pc:docMk/>
            <pc:sldMk cId="447929781" sldId="269"/>
            <ac:spMk id="5" creationId="{9DA6E5A7-E325-D14A-B292-DF83A6FEE71C}"/>
          </ac:spMkLst>
        </pc:spChg>
        <pc:spChg chg="mod">
          <ac:chgData name="Andrew Coulson" userId="c8c65609029ae322" providerId="LiveId" clId="{0B5268C3-2A53-4B3E-AADD-DB8D194B567E}" dt="2019-05-17T09:50:10.699" v="578" actId="6549"/>
          <ac:spMkLst>
            <pc:docMk/>
            <pc:sldMk cId="447929781" sldId="269"/>
            <ac:spMk id="7" creationId="{DCFCAB32-5000-8243-AB87-EDBDE7FF3F8E}"/>
          </ac:spMkLst>
        </pc:spChg>
        <pc:spChg chg="mod">
          <ac:chgData name="Andrew Coulson" userId="c8c65609029ae322" providerId="LiveId" clId="{0B5268C3-2A53-4B3E-AADD-DB8D194B567E}" dt="2019-05-17T09:50:41.324" v="579" actId="207"/>
          <ac:spMkLst>
            <pc:docMk/>
            <pc:sldMk cId="447929781" sldId="269"/>
            <ac:spMk id="11" creationId="{E796788A-AAF6-0B40-BE8F-18DD9376B22C}"/>
          </ac:spMkLst>
        </pc:spChg>
        <pc:picChg chg="mod">
          <ac:chgData name="Andrew Coulson" userId="c8c65609029ae322" providerId="LiveId" clId="{0B5268C3-2A53-4B3E-AADD-DB8D194B567E}" dt="2019-05-15T09:38:35.692" v="485" actId="1076"/>
          <ac:picMkLst>
            <pc:docMk/>
            <pc:sldMk cId="447929781" sldId="269"/>
            <ac:picMk id="4" creationId="{B0C8F62F-E204-F946-8917-3D3A7C51F67F}"/>
          </ac:picMkLst>
        </pc:picChg>
        <pc:picChg chg="del">
          <ac:chgData name="Andrew Coulson" userId="c8c65609029ae322" providerId="LiveId" clId="{0B5268C3-2A53-4B3E-AADD-DB8D194B567E}" dt="2019-05-11T10:10:34.931" v="287" actId="478"/>
          <ac:picMkLst>
            <pc:docMk/>
            <pc:sldMk cId="447929781" sldId="269"/>
            <ac:picMk id="12" creationId="{780F77D7-D07D-D542-A152-A99C3DB65AC8}"/>
          </ac:picMkLst>
        </pc:picChg>
        <pc:picChg chg="add mod">
          <ac:chgData name="Andrew Coulson" userId="c8c65609029ae322" providerId="LiveId" clId="{0B5268C3-2A53-4B3E-AADD-DB8D194B567E}" dt="2019-05-15T09:36:44.133" v="473" actId="1076"/>
          <ac:picMkLst>
            <pc:docMk/>
            <pc:sldMk cId="447929781" sldId="269"/>
            <ac:picMk id="13" creationId="{41FB2AD1-F013-4D4D-9561-EB7737A5FE11}"/>
          </ac:picMkLst>
        </pc:picChg>
      </pc:sldChg>
      <pc:sldChg chg="addSp modSp">
        <pc:chgData name="Andrew Coulson" userId="c8c65609029ae322" providerId="LiveId" clId="{0B5268C3-2A53-4B3E-AADD-DB8D194B567E}" dt="2019-05-18T12:44:47.053" v="600" actId="1076"/>
        <pc:sldMkLst>
          <pc:docMk/>
          <pc:sldMk cId="264051208" sldId="270"/>
        </pc:sldMkLst>
        <pc:spChg chg="add mod">
          <ac:chgData name="Andrew Coulson" userId="c8c65609029ae322" providerId="LiveId" clId="{0B5268C3-2A53-4B3E-AADD-DB8D194B567E}" dt="2019-05-18T12:44:27.707" v="598" actId="1076"/>
          <ac:spMkLst>
            <pc:docMk/>
            <pc:sldMk cId="264051208" sldId="270"/>
            <ac:spMk id="2" creationId="{1DCBCFBF-3E23-4C17-A154-A189F04F5FB4}"/>
          </ac:spMkLst>
        </pc:spChg>
        <pc:spChg chg="mod">
          <ac:chgData name="Andrew Coulson" userId="c8c65609029ae322" providerId="LiveId" clId="{0B5268C3-2A53-4B3E-AADD-DB8D194B567E}" dt="2019-05-17T09:51:00.031" v="591" actId="6549"/>
          <ac:spMkLst>
            <pc:docMk/>
            <pc:sldMk cId="264051208" sldId="270"/>
            <ac:spMk id="6" creationId="{423A6BC7-FD5F-1445-BE6E-656266E98429}"/>
          </ac:spMkLst>
        </pc:spChg>
        <pc:spChg chg="mod">
          <ac:chgData name="Andrew Coulson" userId="c8c65609029ae322" providerId="LiveId" clId="{0B5268C3-2A53-4B3E-AADD-DB8D194B567E}" dt="2019-05-18T12:44:47.053" v="600" actId="1076"/>
          <ac:spMkLst>
            <pc:docMk/>
            <pc:sldMk cId="264051208" sldId="270"/>
            <ac:spMk id="8" creationId="{46CF2FD2-9121-8142-BC2E-49AEE5AE5CDB}"/>
          </ac:spMkLst>
        </pc:spChg>
      </pc:sldChg>
      <pc:sldChg chg="addSp modSp">
        <pc:chgData name="Andrew Coulson" userId="c8c65609029ae322" providerId="LiveId" clId="{0B5268C3-2A53-4B3E-AADD-DB8D194B567E}" dt="2019-05-18T12:45:03.088" v="602" actId="1076"/>
        <pc:sldMkLst>
          <pc:docMk/>
          <pc:sldMk cId="968180690" sldId="271"/>
        </pc:sldMkLst>
        <pc:spChg chg="mod">
          <ac:chgData name="Andrew Coulson" userId="c8c65609029ae322" providerId="LiveId" clId="{0B5268C3-2A53-4B3E-AADD-DB8D194B567E}" dt="2019-05-17T09:51:05.863" v="595" actId="6549"/>
          <ac:spMkLst>
            <pc:docMk/>
            <pc:sldMk cId="968180690" sldId="271"/>
            <ac:spMk id="6" creationId="{423A6BC7-FD5F-1445-BE6E-656266E98429}"/>
          </ac:spMkLst>
        </pc:spChg>
        <pc:spChg chg="mod">
          <ac:chgData name="Andrew Coulson" userId="c8c65609029ae322" providerId="LiveId" clId="{0B5268C3-2A53-4B3E-AADD-DB8D194B567E}" dt="2019-05-18T12:45:03.088" v="602" actId="1076"/>
          <ac:spMkLst>
            <pc:docMk/>
            <pc:sldMk cId="968180690" sldId="271"/>
            <ac:spMk id="8" creationId="{46CF2FD2-9121-8142-BC2E-49AEE5AE5CDB}"/>
          </ac:spMkLst>
        </pc:spChg>
        <pc:spChg chg="add mod">
          <ac:chgData name="Andrew Coulson" userId="c8c65609029ae322" providerId="LiveId" clId="{0B5268C3-2A53-4B3E-AADD-DB8D194B567E}" dt="2019-05-18T12:44:59.467" v="601" actId="1076"/>
          <ac:spMkLst>
            <pc:docMk/>
            <pc:sldMk cId="968180690" sldId="271"/>
            <ac:spMk id="9" creationId="{90CDA5E3-F438-4AC9-A689-FC8B65D3248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purplemath.com/modules/asymtote2.htm" TargetMode="External"/><Relationship Id="rId4" Type="http://schemas.openxmlformats.org/officeDocument/2006/relationships/hyperlink" Target="http://www.purplemath.com/modules/asymtote.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://www.mathsisfun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8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0.jpe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Functions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b="1" dirty="0"/>
              <a:t>Vertical and horizontal asymptotes</a:t>
            </a:r>
            <a:endParaRPr lang="en-GB" sz="4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3" y="6183621"/>
            <a:ext cx="31000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SL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23A6BC7-FD5F-1445-BE6E-656266E98429}"/>
              </a:ext>
            </a:extLst>
          </p:cNvPr>
          <p:cNvSpPr txBox="1"/>
          <p:nvPr/>
        </p:nvSpPr>
        <p:spPr>
          <a:xfrm>
            <a:off x="274964" y="6183621"/>
            <a:ext cx="3341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CF2FD2-9121-8142-BC2E-49AEE5AE5CDB}"/>
              </a:ext>
            </a:extLst>
          </p:cNvPr>
          <p:cNvSpPr txBox="1"/>
          <p:nvPr/>
        </p:nvSpPr>
        <p:spPr>
          <a:xfrm>
            <a:off x="797685" y="1452785"/>
            <a:ext cx="7298913" cy="4230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n-GB" sz="2400" b="1" dirty="0">
                <a:solidFill>
                  <a:srgbClr val="FF0000"/>
                </a:solidFill>
              </a:rPr>
              <a:t>VERTICAL</a:t>
            </a:r>
            <a:r>
              <a:rPr lang="en-GB" sz="2400" dirty="0"/>
              <a:t> asymptote:</a:t>
            </a:r>
            <a:br>
              <a:rPr lang="en-GB" sz="2400" dirty="0"/>
            </a:br>
            <a:r>
              <a:rPr lang="en-GB" sz="2400" dirty="0"/>
              <a:t>Where is the denominator equal to zero?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n-GB" sz="2400" b="1" dirty="0">
                <a:solidFill>
                  <a:srgbClr val="00B050"/>
                </a:solidFill>
              </a:rPr>
              <a:t>HORIZONTAL</a:t>
            </a:r>
            <a:r>
              <a:rPr lang="en-GB" sz="2400" dirty="0"/>
              <a:t> asymptote: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There are different rules for the </a:t>
            </a:r>
            <a:r>
              <a:rPr lang="en-GB" sz="2400" b="1" dirty="0">
                <a:solidFill>
                  <a:srgbClr val="00B050"/>
                </a:solidFill>
              </a:rPr>
              <a:t>HORIZONTAL</a:t>
            </a:r>
            <a:r>
              <a:rPr lang="en-GB" sz="2400" dirty="0"/>
              <a:t> asymptote based on the powers in the numerator and denominator.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800"/>
              </a:spcAft>
            </a:pPr>
            <a:r>
              <a:rPr lang="en-GB" sz="2400" dirty="0"/>
              <a:t>These are discussed in detail, with examples, on the links:</a:t>
            </a:r>
            <a:br>
              <a:rPr lang="en-GB" sz="2400" dirty="0"/>
            </a:br>
            <a:r>
              <a:rPr lang="en-GB" sz="2400" dirty="0">
                <a:hlinkClick r:id="rId4"/>
              </a:rPr>
              <a:t>www.purplemath.com/modules/asymtote.htm</a:t>
            </a:r>
            <a:r>
              <a:rPr lang="en-GB" sz="2400" dirty="0"/>
              <a:t> </a:t>
            </a:r>
            <a:br>
              <a:rPr lang="en-GB" sz="2400" dirty="0"/>
            </a:br>
            <a:r>
              <a:rPr lang="en-GB" sz="2400" dirty="0">
                <a:hlinkClick r:id="rId5"/>
              </a:rPr>
              <a:t>www.purplemath.com/modules/asymtote2.htm</a:t>
            </a:r>
            <a:endParaRPr lang="en-GB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6869580-5F47-49E9-B4F6-08BC0C964410}"/>
              </a:ext>
            </a:extLst>
          </p:cNvPr>
          <p:cNvSpPr/>
          <p:nvPr/>
        </p:nvSpPr>
        <p:spPr>
          <a:xfrm>
            <a:off x="681564" y="780893"/>
            <a:ext cx="25278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GB" sz="3200" b="1" dirty="0"/>
              <a:t>In conclusion:</a:t>
            </a:r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6CF2FD2-9121-8142-BC2E-49AEE5AE5CDB}"/>
              </a:ext>
            </a:extLst>
          </p:cNvPr>
          <p:cNvSpPr txBox="1"/>
          <p:nvPr/>
        </p:nvSpPr>
        <p:spPr>
          <a:xfrm>
            <a:off x="1098700" y="2782669"/>
            <a:ext cx="6946600" cy="11984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/>
              <a:t>** You can never touch a </a:t>
            </a:r>
            <a:r>
              <a:rPr lang="en-US" sz="2400" b="1" dirty="0">
                <a:solidFill>
                  <a:srgbClr val="FF0000"/>
                </a:solidFill>
              </a:rPr>
              <a:t>VERTICAL</a:t>
            </a:r>
            <a:r>
              <a:rPr lang="en-US" sz="2400" dirty="0"/>
              <a:t> asymptote, you can (and often do) touch and even cross </a:t>
            </a:r>
            <a:r>
              <a:rPr lang="en-US" sz="2400" b="1" dirty="0">
                <a:solidFill>
                  <a:srgbClr val="00B050"/>
                </a:solidFill>
              </a:rPr>
              <a:t>HORIZONTAL</a:t>
            </a:r>
            <a:r>
              <a:rPr lang="en-US" sz="2400" dirty="0"/>
              <a:t> asymptotes.**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23A6BC7-FD5F-1445-BE6E-656266E98429}"/>
              </a:ext>
            </a:extLst>
          </p:cNvPr>
          <p:cNvSpPr txBox="1"/>
          <p:nvPr/>
        </p:nvSpPr>
        <p:spPr>
          <a:xfrm>
            <a:off x="274963" y="6183621"/>
            <a:ext cx="3349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45C232-73BC-4E04-82ED-B0F80311A200}"/>
              </a:ext>
            </a:extLst>
          </p:cNvPr>
          <p:cNvSpPr/>
          <p:nvPr/>
        </p:nvSpPr>
        <p:spPr>
          <a:xfrm>
            <a:off x="874321" y="1047701"/>
            <a:ext cx="64407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b="1" dirty="0"/>
              <a:t>Rules for </a:t>
            </a:r>
            <a:r>
              <a:rPr lang="en-US" sz="3200" b="1" dirty="0">
                <a:solidFill>
                  <a:srgbClr val="00B050"/>
                </a:solidFill>
              </a:rPr>
              <a:t>HORIZONTAL</a:t>
            </a:r>
            <a:r>
              <a:rPr lang="en-US" sz="3200" b="1" dirty="0"/>
              <a:t> asymptotes …</a:t>
            </a:r>
          </a:p>
        </p:txBody>
      </p:sp>
    </p:spTree>
    <p:extLst>
      <p:ext uri="{BB962C8B-B14F-4D97-AF65-F5344CB8AC3E}">
        <p14:creationId xmlns:p14="http://schemas.microsoft.com/office/powerpoint/2010/main" val="3472353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CF2FD2-9121-8142-BC2E-49AEE5AE5CDB}"/>
                  </a:ext>
                </a:extLst>
              </p:cNvPr>
              <p:cNvSpPr txBox="1"/>
              <p:nvPr/>
            </p:nvSpPr>
            <p:spPr>
              <a:xfrm>
                <a:off x="990821" y="2307374"/>
                <a:ext cx="7162357" cy="24326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Any time the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power on the denominator is larger than the power on the numerator</a:t>
                </a:r>
                <a:r>
                  <a:rPr lang="en-US" sz="2400" dirty="0"/>
                  <a:t>, the 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HORIZONTAL</a:t>
                </a:r>
                <a:r>
                  <a:rPr lang="en-US" sz="2400" dirty="0"/>
                  <a:t> asymptote is going to be the the </a:t>
                </a:r>
                <a:r>
                  <a:rPr lang="en-US" sz="2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2400" dirty="0"/>
                  <a:t>-axis, also known as the line </a:t>
                </a:r>
                <a14:m>
                  <m:oMath xmlns:m="http://schemas.openxmlformats.org/officeDocument/2006/math">
                    <m:r>
                      <a:rPr lang="fr-CH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400" b="1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For example: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+2</m:t>
                        </m:r>
                      </m:num>
                      <m:den>
                        <m:sSup>
                          <m:sSup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CF2FD2-9121-8142-BC2E-49AEE5AE5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821" y="2307374"/>
                <a:ext cx="7162357" cy="2432654"/>
              </a:xfrm>
              <a:prstGeom prst="rect">
                <a:avLst/>
              </a:prstGeom>
              <a:blipFill>
                <a:blip r:embed="rId2"/>
                <a:stretch>
                  <a:fillRect l="-2641" t="-3258" r="-2896" b="-35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23A6BC7-FD5F-1445-BE6E-656266E98429}"/>
              </a:ext>
            </a:extLst>
          </p:cNvPr>
          <p:cNvSpPr txBox="1"/>
          <p:nvPr/>
        </p:nvSpPr>
        <p:spPr>
          <a:xfrm>
            <a:off x="274963" y="6183621"/>
            <a:ext cx="3349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CBCFBF-3E23-4C17-A154-A189F04F5FB4}"/>
              </a:ext>
            </a:extLst>
          </p:cNvPr>
          <p:cNvSpPr/>
          <p:nvPr/>
        </p:nvSpPr>
        <p:spPr>
          <a:xfrm>
            <a:off x="852198" y="1015852"/>
            <a:ext cx="64407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b="1" dirty="0"/>
              <a:t>Rules for </a:t>
            </a:r>
            <a:r>
              <a:rPr lang="en-US" sz="3200" b="1" dirty="0">
                <a:solidFill>
                  <a:srgbClr val="00B050"/>
                </a:solidFill>
              </a:rPr>
              <a:t>HORIZONTAL</a:t>
            </a:r>
            <a:r>
              <a:rPr lang="en-US" sz="3200" b="1" dirty="0"/>
              <a:t> asymptotes …</a:t>
            </a:r>
          </a:p>
        </p:txBody>
      </p:sp>
    </p:spTree>
    <p:extLst>
      <p:ext uri="{BB962C8B-B14F-4D97-AF65-F5344CB8AC3E}">
        <p14:creationId xmlns:p14="http://schemas.microsoft.com/office/powerpoint/2010/main" val="264051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23A6BC7-FD5F-1445-BE6E-656266E98429}"/>
              </a:ext>
            </a:extLst>
          </p:cNvPr>
          <p:cNvSpPr txBox="1"/>
          <p:nvPr/>
        </p:nvSpPr>
        <p:spPr>
          <a:xfrm>
            <a:off x="274963" y="6183621"/>
            <a:ext cx="3582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CF2FD2-9121-8142-BC2E-49AEE5AE5CDB}"/>
                  </a:ext>
                </a:extLst>
              </p:cNvPr>
              <p:cNvSpPr txBox="1"/>
              <p:nvPr/>
            </p:nvSpPr>
            <p:spPr>
              <a:xfrm>
                <a:off x="990821" y="2018196"/>
                <a:ext cx="7162358" cy="36646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/>
                  <a:t>When the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degrees of the numerator and the denominator are the same</a:t>
                </a:r>
                <a:r>
                  <a:rPr lang="en-US" sz="2400" dirty="0"/>
                  <a:t>, then the 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HORIZONTAL</a:t>
                </a:r>
                <a:r>
                  <a:rPr lang="en-US" sz="2400" dirty="0"/>
                  <a:t> asymptote is found by dividing the leading terms, so the asymptote is given by:</a:t>
                </a: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fr-CH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𝐧𝐮𝐦𝐞𝐫𝐚𝐭𝐨</m:t>
                          </m:r>
                          <m:sSup>
                            <m:sSupPr>
                              <m:ctrlPr>
                                <a:rPr lang="fr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400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fr-CH" sz="2400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𝐥𝐞𝐚𝐝𝐢𝐧𝐠</m:t>
                          </m:r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𝐜𝐨𝐞𝐟𝐟𝐢𝐜𝐢𝐞𝐧𝐭</m:t>
                          </m:r>
                        </m:num>
                        <m:den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𝐝𝐞𝐧𝐨𝐦𝐢𝐧𝐚𝐭𝐨</m:t>
                          </m:r>
                          <m:sSup>
                            <m:sSupPr>
                              <m:ctrlPr>
                                <a:rPr lang="fr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2400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𝐫</m:t>
                              </m:r>
                            </m:e>
                            <m:sup>
                              <m:r>
                                <a:rPr lang="fr-CH" sz="2400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𝐥𝐞𝐚𝐝𝐢𝐧𝐠</m:t>
                          </m:r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𝐜𝐨𝐞𝐟𝐟𝐢𝐜𝐢𝐞𝐧𝐭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  <a:p>
                <a:pPr>
                  <a:spcAft>
                    <a:spcPts val="1800"/>
                  </a:spcAft>
                </a:pPr>
                <a:r>
                  <a:rPr lang="en-US" sz="2400" dirty="0"/>
                  <a:t>For example: given that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+2</m:t>
                        </m:r>
                      </m:num>
                      <m:den>
                        <m:sSup>
                          <m:sSupPr>
                            <m:ctrlPr>
                              <a:rPr lang="fr-CH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CH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sz="2400" dirty="0"/>
                  <a:t> , the 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HORIZONTAL</a:t>
                </a:r>
                <a:r>
                  <a:rPr lang="en-US" sz="2400" dirty="0"/>
                  <a:t> asymptote will be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CF2FD2-9121-8142-BC2E-49AEE5AE5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821" y="2018196"/>
                <a:ext cx="7162358" cy="3664658"/>
              </a:xfrm>
              <a:prstGeom prst="rect">
                <a:avLst/>
              </a:prstGeom>
              <a:blipFill>
                <a:blip r:embed="rId4"/>
                <a:stretch>
                  <a:fillRect l="-2641" t="-2496" r="-85" b="-41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90CDA5E3-F438-4AC9-A689-FC8B65D32488}"/>
              </a:ext>
            </a:extLst>
          </p:cNvPr>
          <p:cNvSpPr/>
          <p:nvPr/>
        </p:nvSpPr>
        <p:spPr>
          <a:xfrm>
            <a:off x="827858" y="1064897"/>
            <a:ext cx="64407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b="1" dirty="0"/>
              <a:t>Rules for </a:t>
            </a:r>
            <a:r>
              <a:rPr lang="en-US" sz="3200" b="1" dirty="0">
                <a:solidFill>
                  <a:srgbClr val="00B050"/>
                </a:solidFill>
              </a:rPr>
              <a:t>HORIZONTAL</a:t>
            </a:r>
            <a:r>
              <a:rPr lang="en-US" sz="3200" b="1" dirty="0"/>
              <a:t> asymptotes …</a:t>
            </a:r>
          </a:p>
        </p:txBody>
      </p:sp>
    </p:spTree>
    <p:extLst>
      <p:ext uri="{BB962C8B-B14F-4D97-AF65-F5344CB8AC3E}">
        <p14:creationId xmlns:p14="http://schemas.microsoft.com/office/powerpoint/2010/main" val="96818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828240" y="937860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What are they?</a:t>
            </a:r>
            <a:endParaRPr lang="en-US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5156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828239" y="1574937"/>
            <a:ext cx="7326546" cy="1835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According to the website </a:t>
            </a:r>
            <a:r>
              <a:rPr lang="en-US" sz="2400" dirty="0">
                <a:hlinkClick r:id="rId4"/>
              </a:rPr>
              <a:t>www.mathsisfun.com </a:t>
            </a:r>
            <a:r>
              <a:rPr lang="en-US" sz="2400" dirty="0"/>
              <a:t>an asymptote is: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 ‘… a line that a curve approaches, as it heads towards infinity’.</a:t>
            </a:r>
          </a:p>
        </p:txBody>
      </p:sp>
      <p:pic>
        <p:nvPicPr>
          <p:cNvPr id="6" name="Picture 5" descr="A picture containing shoji&#10;&#10;Description automatically generated">
            <a:extLst>
              <a:ext uri="{FF2B5EF4-FFF2-40B4-BE49-F238E27FC236}">
                <a16:creationId xmlns:a16="http://schemas.microsoft.com/office/drawing/2014/main" id="{FBFC1E9E-295F-4CA0-A28D-C281DA9743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938" y="3492354"/>
            <a:ext cx="3983736" cy="240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/>
              <p:nvPr/>
            </p:nvSpPr>
            <p:spPr>
              <a:xfrm>
                <a:off x="828240" y="1080238"/>
                <a:ext cx="1249871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080238"/>
                <a:ext cx="1249871" cy="9251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5239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2369518"/>
                <a:ext cx="3521256" cy="28779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This graph has an asymptote, at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This is because you cannot have a denominator of zero.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So therefore, the graph cannot exist at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=0.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2369518"/>
                <a:ext cx="3521256" cy="2877967"/>
              </a:xfrm>
              <a:prstGeom prst="rect">
                <a:avLst/>
              </a:prstGeom>
              <a:blipFill>
                <a:blip r:embed="rId5"/>
                <a:stretch>
                  <a:fillRect l="-5363" t="-2754" r="-3979" b="-5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lose up of a device&#10;&#10;Description automatically generated">
            <a:extLst>
              <a:ext uri="{FF2B5EF4-FFF2-40B4-BE49-F238E27FC236}">
                <a16:creationId xmlns:a16="http://schemas.microsoft.com/office/drawing/2014/main" id="{2E2357B1-E959-4402-929D-F399B2DEE66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415" y="1080238"/>
            <a:ext cx="3649287" cy="377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687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2371994"/>
                <a:ext cx="4151084" cy="26480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fr-CH" sz="2400" dirty="0"/>
                  <a:t>Logically, as the value of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 becomes infinitely positive or negative then the value </a:t>
                </a:r>
                <a:br>
                  <a:rPr lang="en-US" sz="2400" dirty="0"/>
                </a:br>
                <a:r>
                  <a:rPr lang="en-US" sz="2400" dirty="0"/>
                  <a:t>of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/>
                  <a:t> will tend towards zero. 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So, we say that in order to calculate the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VERTICAL</a:t>
                </a:r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2371994"/>
                <a:ext cx="4151084" cy="2648097"/>
              </a:xfrm>
              <a:prstGeom prst="rect">
                <a:avLst/>
              </a:prstGeom>
              <a:blipFill>
                <a:blip r:embed="rId2"/>
                <a:stretch>
                  <a:fillRect l="-4552" t="-2759" b="-5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/>
              <p:nvPr/>
            </p:nvSpPr>
            <p:spPr>
              <a:xfrm>
                <a:off x="828240" y="1080074"/>
                <a:ext cx="1299747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080074"/>
                <a:ext cx="1299747" cy="9251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2246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pic>
        <p:nvPicPr>
          <p:cNvPr id="1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BA407001-EF38-4867-9FB9-41D42DF18A2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415" y="1080238"/>
            <a:ext cx="3649287" cy="377599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CD88442-1933-42C3-BCD0-36D43AD142E5}"/>
              </a:ext>
            </a:extLst>
          </p:cNvPr>
          <p:cNvSpPr/>
          <p:nvPr/>
        </p:nvSpPr>
        <p:spPr>
          <a:xfrm>
            <a:off x="753353" y="4969418"/>
            <a:ext cx="6624342" cy="884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US" sz="2400" dirty="0"/>
              <a:t>asymptote, we find the zeros of the denominator. (Where is the denominator equal to zero?)</a:t>
            </a:r>
          </a:p>
        </p:txBody>
      </p:sp>
    </p:spTree>
    <p:extLst>
      <p:ext uri="{BB962C8B-B14F-4D97-AF65-F5344CB8AC3E}">
        <p14:creationId xmlns:p14="http://schemas.microsoft.com/office/powerpoint/2010/main" val="2987209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310" y="2519882"/>
                <a:ext cx="3901631" cy="31097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GB" sz="2400" dirty="0"/>
                  <a:t>If we find the zeros of the denominator we discover: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  <a:tabLst>
                    <a:tab pos="931863" algn="l"/>
                  </a:tabLst>
                </a:pPr>
                <a:r>
                  <a:rPr lang="en-GB" sz="2400" dirty="0"/>
                  <a:t>      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−1=0</m:t>
                    </m:r>
                  </m:oMath>
                </a14:m>
                <a:endParaRPr lang="en-GB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  <a:tabLst>
                    <a:tab pos="931863" algn="l"/>
                  </a:tabLst>
                </a:pPr>
                <a:r>
                  <a:rPr lang="en-GB" sz="2400" dirty="0"/>
                  <a:t>        </a:t>
                </a:r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endParaRPr lang="en-GB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GB" sz="2400" dirty="0"/>
                  <a:t>This is the equation of the </a:t>
                </a:r>
                <a:r>
                  <a:rPr lang="en-GB" sz="2400" b="1" dirty="0">
                    <a:solidFill>
                      <a:srgbClr val="FF0000"/>
                    </a:solidFill>
                  </a:rPr>
                  <a:t>VERTICAL</a:t>
                </a:r>
                <a:r>
                  <a:rPr lang="en-GB" sz="2400" dirty="0"/>
                  <a:t> asymptote.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310" y="2519882"/>
                <a:ext cx="3901631" cy="3109762"/>
              </a:xfrm>
              <a:prstGeom prst="rect">
                <a:avLst/>
              </a:prstGeom>
              <a:blipFill>
                <a:blip r:embed="rId2"/>
                <a:stretch>
                  <a:fillRect l="-4844" t="-2353" b="-5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/>
              <p:nvPr/>
            </p:nvSpPr>
            <p:spPr>
              <a:xfrm>
                <a:off x="828311" y="1153309"/>
                <a:ext cx="2513405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311" y="1153309"/>
                <a:ext cx="2513405" cy="9251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6902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pic>
        <p:nvPicPr>
          <p:cNvPr id="4" name="Picture 3" descr="A picture containing shoji, text, crossword puzzle&#10;&#10;Description automatically generated">
            <a:extLst>
              <a:ext uri="{FF2B5EF4-FFF2-40B4-BE49-F238E27FC236}">
                <a16:creationId xmlns:a16="http://schemas.microsoft.com/office/drawing/2014/main" id="{FEA72F55-29DF-4A39-9239-F27B7442E87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9324" y="1039990"/>
            <a:ext cx="3708377" cy="38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52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828240" y="2531480"/>
                <a:ext cx="3521256" cy="31097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GB" sz="2400" dirty="0"/>
                  <a:t>If we find the zeros of the </a:t>
                </a:r>
                <a:br>
                  <a:rPr lang="en-GB" sz="2400" dirty="0"/>
                </a:br>
                <a:r>
                  <a:rPr lang="en-GB" sz="2400" dirty="0"/>
                  <a:t>denominator we discover: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  <a:tabLst>
                    <a:tab pos="931863" algn="l"/>
                  </a:tabLst>
                </a:pPr>
                <a:r>
                  <a:rPr lang="en-GB" sz="2400" dirty="0"/>
                  <a:t>      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−1=0</m:t>
                    </m:r>
                  </m:oMath>
                </a14:m>
                <a:endParaRPr lang="en-GB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  <a:tabLst>
                    <a:tab pos="931863" algn="l"/>
                  </a:tabLst>
                </a:pPr>
                <a:r>
                  <a:rPr lang="en-GB" sz="2400" dirty="0"/>
                  <a:t>        </a:t>
                </a:r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GB" sz="2400" dirty="0"/>
                  <a:t>This is the equation of the </a:t>
                </a:r>
                <a:br>
                  <a:rPr lang="en-GB" sz="2400" dirty="0"/>
                </a:br>
                <a:r>
                  <a:rPr lang="en-GB" sz="2400" b="1" dirty="0">
                    <a:solidFill>
                      <a:srgbClr val="FF0000"/>
                    </a:solidFill>
                  </a:rPr>
                  <a:t>VERTICAL</a:t>
                </a:r>
                <a:r>
                  <a:rPr lang="en-GB" sz="2400" dirty="0"/>
                  <a:t> asymptote.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2531480"/>
                <a:ext cx="3521256" cy="3109762"/>
              </a:xfrm>
              <a:prstGeom prst="rect">
                <a:avLst/>
              </a:prstGeom>
              <a:blipFill>
                <a:blip r:embed="rId2"/>
                <a:stretch>
                  <a:fillRect l="-5363" t="-2353" b="-5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/>
              <p:nvPr/>
            </p:nvSpPr>
            <p:spPr>
              <a:xfrm>
                <a:off x="828240" y="1159108"/>
                <a:ext cx="6850380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+2</m:t>
                          </m:r>
                        </m:num>
                        <m:den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40" y="1159108"/>
                <a:ext cx="6850380" cy="9251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2330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1326D40A-6B7E-4D0C-9CB1-109230551CD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496" y="1209043"/>
            <a:ext cx="4372106" cy="388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564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447239" y="2568074"/>
                <a:ext cx="5110223" cy="24717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GB" sz="2400" dirty="0"/>
                  <a:t>The </a:t>
                </a:r>
                <a:r>
                  <a:rPr lang="en-GB" sz="2400" b="1" dirty="0">
                    <a:solidFill>
                      <a:srgbClr val="00B050"/>
                    </a:solidFill>
                  </a:rPr>
                  <a:t>HORIZONTAL</a:t>
                </a:r>
                <a:r>
                  <a:rPr lang="en-GB" sz="2400" dirty="0"/>
                  <a:t> asymptote </a:t>
                </a:r>
                <a:br>
                  <a:rPr lang="en-GB" sz="2400" dirty="0"/>
                </a:br>
                <a:r>
                  <a:rPr lang="en-GB" sz="2400" dirty="0"/>
                  <a:t>is slightly different.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GB" sz="2400" dirty="0"/>
                  <a:t>You can see it is at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GB" sz="2400" dirty="0"/>
                  <a:t>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GB" sz="2400" dirty="0"/>
                  <a:t>This is discovered by looking at </a:t>
                </a:r>
                <a:br>
                  <a:rPr lang="en-GB" sz="2400" dirty="0"/>
                </a:br>
                <a:r>
                  <a:rPr lang="en-GB" sz="2400" dirty="0"/>
                  <a:t>the value of the function as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239" y="2568074"/>
                <a:ext cx="5110223" cy="2471702"/>
              </a:xfrm>
              <a:prstGeom prst="rect">
                <a:avLst/>
              </a:prstGeom>
              <a:blipFill>
                <a:blip r:embed="rId2"/>
                <a:stretch>
                  <a:fillRect l="-3576" t="-2956" b="-66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/>
              <p:nvPr/>
            </p:nvSpPr>
            <p:spPr>
              <a:xfrm>
                <a:off x="447239" y="1221684"/>
                <a:ext cx="2197522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+2</m:t>
                          </m:r>
                        </m:num>
                        <m:den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239" y="1221684"/>
                <a:ext cx="2197522" cy="9251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2330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2B4FD6B-B021-43AA-8427-E9B92E3A0278}"/>
                  </a:ext>
                </a:extLst>
              </p:cNvPr>
              <p:cNvSpPr/>
              <p:nvPr/>
            </p:nvSpPr>
            <p:spPr>
              <a:xfrm>
                <a:off x="358761" y="4995381"/>
                <a:ext cx="7981841" cy="12898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sz="2400" dirty="0"/>
                  <a:t>approaches both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sz="2400" dirty="0"/>
                  <a:t>. In other words, if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2400" dirty="0"/>
                  <a:t> becomes </a:t>
                </a:r>
                <a:br>
                  <a:rPr lang="en-GB" sz="2400" dirty="0"/>
                </a:br>
                <a:r>
                  <a:rPr lang="en-GB" sz="2400" dirty="0"/>
                  <a:t>really large, what will happen to the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sz="2400" dirty="0"/>
                  <a:t>value of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sz="2400" dirty="0"/>
                  <a:t>?</a:t>
                </a: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2B4FD6B-B021-43AA-8427-E9B92E3A02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61" y="4995381"/>
                <a:ext cx="7981841" cy="1289840"/>
              </a:xfrm>
              <a:prstGeom prst="rect">
                <a:avLst/>
              </a:prstGeom>
              <a:blipFill>
                <a:blip r:embed="rId6"/>
                <a:stretch>
                  <a:fillRect l="-1222" t="-2358" b="-9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81222B7-EB55-4963-B0AB-04C1F9EBDE0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496" y="1209043"/>
            <a:ext cx="4372106" cy="388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59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789621" y="2463406"/>
                <a:ext cx="5110223" cy="7922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 becomes a really large </a:t>
                </a:r>
                <a:br>
                  <a:rPr lang="en-US" sz="2400" dirty="0"/>
                </a:br>
                <a:r>
                  <a:rPr lang="en-US" sz="2400" dirty="0"/>
                  <a:t>number (say 10</a:t>
                </a:r>
                <a:r>
                  <a:rPr lang="en-US" sz="1200" dirty="0"/>
                  <a:t> </a:t>
                </a:r>
                <a:r>
                  <a:rPr lang="en-US" sz="2400" dirty="0"/>
                  <a:t>000). Then: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21" y="2463406"/>
                <a:ext cx="5110223" cy="792205"/>
              </a:xfrm>
              <a:prstGeom prst="rect">
                <a:avLst/>
              </a:prstGeom>
              <a:blipFill>
                <a:blip r:embed="rId2"/>
                <a:stretch>
                  <a:fillRect l="-3699" t="-9231" b="-2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/>
              <p:nvPr/>
            </p:nvSpPr>
            <p:spPr>
              <a:xfrm>
                <a:off x="789621" y="1209043"/>
                <a:ext cx="2912416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+2</m:t>
                          </m:r>
                        </m:num>
                        <m:den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21" y="1209043"/>
                <a:ext cx="2912416" cy="925190"/>
              </a:xfrm>
              <a:prstGeom prst="rect">
                <a:avLst/>
              </a:prstGeom>
              <a:blipFill>
                <a:blip r:embed="rId3"/>
                <a:stretch>
                  <a:fillRect l="-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5488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820A72-5D70-3740-B15F-140FAF766D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621" y="3531243"/>
            <a:ext cx="2222500" cy="1320800"/>
          </a:xfrm>
          <a:prstGeom prst="rect">
            <a:avLst/>
          </a:prstGeom>
        </p:spPr>
      </p:pic>
      <p:pic>
        <p:nvPicPr>
          <p:cNvPr id="14" name="Picture 13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DE47BE2C-DD59-4D00-BE95-659A1E8B4CD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496" y="1209043"/>
            <a:ext cx="4372106" cy="388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807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/>
              <p:nvPr/>
            </p:nvSpPr>
            <p:spPr>
              <a:xfrm>
                <a:off x="570544" y="2544268"/>
                <a:ext cx="5110223" cy="35150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GB" sz="2400" dirty="0"/>
                  <a:t>So, the larger the value of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2400" dirty="0"/>
                  <a:t>, </a:t>
                </a:r>
                <a:br>
                  <a:rPr lang="en-GB" sz="2400" dirty="0"/>
                </a:br>
                <a:r>
                  <a:rPr lang="en-GB" sz="2400" dirty="0"/>
                  <a:t>the less value the ‘+2’ and the </a:t>
                </a:r>
                <a:br>
                  <a:rPr lang="en-GB" sz="2400" dirty="0"/>
                </a:br>
                <a:r>
                  <a:rPr lang="en-GB" sz="2400" dirty="0"/>
                  <a:t>‘–1’ will have and we will have: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endParaRPr lang="en-GB" sz="2400" dirty="0"/>
              </a:p>
              <a:p>
                <a:pPr>
                  <a:lnSpc>
                    <a:spcPct val="110000"/>
                  </a:lnSpc>
                </a:pPr>
                <a:endParaRPr lang="en-GB" sz="2400" dirty="0"/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GB" sz="2400" dirty="0"/>
                  <a:t>Therefore we can say: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GB" sz="2400" dirty="0"/>
                  <a:t> is the </a:t>
                </a:r>
                <a:r>
                  <a:rPr lang="en-GB" sz="2400" b="1" dirty="0">
                    <a:solidFill>
                      <a:srgbClr val="00B050"/>
                    </a:solidFill>
                  </a:rPr>
                  <a:t>HORIZONTAL</a:t>
                </a:r>
                <a:r>
                  <a:rPr lang="en-GB" sz="2400" dirty="0"/>
                  <a:t> asymptote.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96788A-AAF6-0B40-BE8F-18DD9376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544" y="2544268"/>
                <a:ext cx="5110223" cy="3515065"/>
              </a:xfrm>
              <a:prstGeom prst="rect">
                <a:avLst/>
              </a:prstGeom>
              <a:blipFill>
                <a:blip r:embed="rId2"/>
                <a:stretch>
                  <a:fillRect l="-3699" t="-2080" b="-4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/>
              <p:nvPr/>
            </p:nvSpPr>
            <p:spPr>
              <a:xfrm>
                <a:off x="570544" y="1227847"/>
                <a:ext cx="2139333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32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+2</m:t>
                          </m:r>
                        </m:num>
                        <m:den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H" sz="32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A6E5A7-E325-D14A-B292-DF83A6FEE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544" y="1227847"/>
                <a:ext cx="2139333" cy="925190"/>
              </a:xfrm>
              <a:prstGeom prst="rect">
                <a:avLst/>
              </a:prstGeom>
              <a:blipFill>
                <a:blip r:embed="rId3"/>
                <a:stretch>
                  <a:fillRect l="-2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2745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C8F62F-E204-F946-8917-3D3A7C51F6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392" y="3963049"/>
            <a:ext cx="4154114" cy="783795"/>
          </a:xfrm>
          <a:prstGeom prst="rect">
            <a:avLst/>
          </a:prstGeom>
        </p:spPr>
      </p:pic>
      <p:pic>
        <p:nvPicPr>
          <p:cNvPr id="13" name="Picture 1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41FB2AD1-F013-4D4D-9561-EB7737A5FE1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2353" y="1267678"/>
            <a:ext cx="3878288" cy="344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29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797</TotalTime>
  <Words>430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Functions Vertical and horizontal asymptotes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43</cp:revision>
  <dcterms:created xsi:type="dcterms:W3CDTF">2018-08-21T14:08:13Z</dcterms:created>
  <dcterms:modified xsi:type="dcterms:W3CDTF">2019-07-08T09:45:48Z</dcterms:modified>
</cp:coreProperties>
</file>